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2"/>
  </p:sldMasterIdLst>
  <p:notesMasterIdLst>
    <p:notesMasterId r:id="rId21"/>
  </p:notesMasterIdLst>
  <p:handoutMasterIdLst>
    <p:handoutMasterId r:id="rId22"/>
  </p:handoutMasterIdLst>
  <p:sldIdLst>
    <p:sldId id="484" r:id="rId3"/>
    <p:sldId id="588" r:id="rId4"/>
    <p:sldId id="590" r:id="rId5"/>
    <p:sldId id="592" r:id="rId6"/>
    <p:sldId id="593" r:id="rId7"/>
    <p:sldId id="594" r:id="rId8"/>
    <p:sldId id="595" r:id="rId9"/>
    <p:sldId id="596" r:id="rId10"/>
    <p:sldId id="597" r:id="rId11"/>
    <p:sldId id="598" r:id="rId12"/>
    <p:sldId id="599" r:id="rId13"/>
    <p:sldId id="600" r:id="rId14"/>
    <p:sldId id="601" r:id="rId15"/>
    <p:sldId id="602" r:id="rId16"/>
    <p:sldId id="603" r:id="rId17"/>
    <p:sldId id="605" r:id="rId18"/>
    <p:sldId id="604" r:id="rId19"/>
    <p:sldId id="606" r:id="rId20"/>
  </p:sldIdLst>
  <p:sldSz cx="9144000" cy="6858000" type="screen4x3"/>
  <p:notesSz cx="6858000" cy="9144000"/>
  <p:custDataLst>
    <p:tags r:id="rId23"/>
  </p:custDataLst>
  <p:defaultTextStyle>
    <a:defPPr>
      <a:defRPr lang="zh-CN"/>
    </a:defPPr>
    <a:lvl1pPr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4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5B8"/>
    <a:srgbClr val="008ABD"/>
    <a:srgbClr val="0A9DCD"/>
    <a:srgbClr val="0C4296"/>
    <a:srgbClr val="F3F5F2"/>
    <a:srgbClr val="0000FF"/>
    <a:srgbClr val="FFF887"/>
    <a:srgbClr val="FFF357"/>
    <a:srgbClr val="31732A"/>
    <a:srgbClr val="2F70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537" autoAdjust="0"/>
    <p:restoredTop sz="96846" autoAdjust="0"/>
  </p:normalViewPr>
  <p:slideViewPr>
    <p:cSldViewPr snapToGrid="0" snapToObjects="1" showGuides="1">
      <p:cViewPr varScale="1">
        <p:scale>
          <a:sx n="114" d="100"/>
          <a:sy n="114" d="100"/>
        </p:scale>
        <p:origin x="42" y="117"/>
      </p:cViewPr>
      <p:guideLst>
        <p:guide orient="horz" pos="2160"/>
        <p:guide pos="2847"/>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2025/8/10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B1A76583-3782-4EF4-9450-C5F1A1C9C677}" type="datetimeFigureOut">
              <a:rPr lang="zh-CN" altLang="en-US"/>
              <a:t>2025/8/10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FE2EF73C-2943-45EC-9FEB-08B25E33F3D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5.xml"/><Relationship Id="rId13" Type="http://schemas.openxmlformats.org/officeDocument/2006/relationships/slideMaster" Target="../slideMasters/slideMaster2.xm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tags" Target="../tags/tag19.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tags" Target="../tags/tag18.xml"/><Relationship Id="rId5" Type="http://schemas.openxmlformats.org/officeDocument/2006/relationships/tags" Target="../tags/tag12.xml"/><Relationship Id="rId10" Type="http://schemas.openxmlformats.org/officeDocument/2006/relationships/tags" Target="../tags/tag17.xml"/><Relationship Id="rId4" Type="http://schemas.openxmlformats.org/officeDocument/2006/relationships/tags" Target="../tags/tag11.xml"/><Relationship Id="rId9" Type="http://schemas.openxmlformats.org/officeDocument/2006/relationships/tags" Target="../tags/tag16.xml"/><Relationship Id="rId14"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slideMaster" Target="../slideMasters/slideMaster2.xml"/><Relationship Id="rId5" Type="http://schemas.openxmlformats.org/officeDocument/2006/relationships/tags" Target="../tags/tag24.xml"/><Relationship Id="rId4" Type="http://schemas.openxmlformats.org/officeDocument/2006/relationships/tags" Target="../tags/tag23.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32.xml"/><Relationship Id="rId3" Type="http://schemas.openxmlformats.org/officeDocument/2006/relationships/tags" Target="../tags/tag27.xml"/><Relationship Id="rId7" Type="http://schemas.openxmlformats.org/officeDocument/2006/relationships/tags" Target="../tags/tag31.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tags" Target="../tags/tag30.xml"/><Relationship Id="rId5" Type="http://schemas.openxmlformats.org/officeDocument/2006/relationships/tags" Target="../tags/tag29.xml"/><Relationship Id="rId10" Type="http://schemas.openxmlformats.org/officeDocument/2006/relationships/slideMaster" Target="../slideMasters/slideMaster2.xml"/><Relationship Id="rId4" Type="http://schemas.openxmlformats.org/officeDocument/2006/relationships/tags" Target="../tags/tag28.xml"/><Relationship Id="rId9" Type="http://schemas.openxmlformats.org/officeDocument/2006/relationships/tags" Target="../tags/tag33.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36.xml"/><Relationship Id="rId7" Type="http://schemas.openxmlformats.org/officeDocument/2006/relationships/slideMaster" Target="../slideMasters/slideMaster2.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tags" Target="../tags/tag37.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47.xml"/><Relationship Id="rId3" Type="http://schemas.openxmlformats.org/officeDocument/2006/relationships/tags" Target="../tags/tag42.xml"/><Relationship Id="rId7" Type="http://schemas.openxmlformats.org/officeDocument/2006/relationships/tags" Target="../tags/tag46.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tags" Target="../tags/tag45.xml"/><Relationship Id="rId5" Type="http://schemas.openxmlformats.org/officeDocument/2006/relationships/tags" Target="../tags/tag44.xml"/><Relationship Id="rId4" Type="http://schemas.openxmlformats.org/officeDocument/2006/relationships/tags" Target="../tags/tag43.xml"/><Relationship Id="rId9"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tags" Target="../tags/tag48.xml"/><Relationship Id="rId5" Type="http://schemas.openxmlformats.org/officeDocument/2006/relationships/slideMaster" Target="../slideMasters/slideMaster2.xml"/><Relationship Id="rId4" Type="http://schemas.openxmlformats.org/officeDocument/2006/relationships/tags" Target="../tags/tag51.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tags" Target="../tags/tag52.xml"/><Relationship Id="rId4"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57.xml"/><Relationship Id="rId7" Type="http://schemas.openxmlformats.org/officeDocument/2006/relationships/slideMaster" Target="../slideMasters/slideMaster2.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slideMaster" Target="../slideMasters/slideMaster2.xml"/><Relationship Id="rId5" Type="http://schemas.openxmlformats.org/officeDocument/2006/relationships/tags" Target="../tags/tag65.xml"/><Relationship Id="rId4" Type="http://schemas.openxmlformats.org/officeDocument/2006/relationships/tags" Target="../tags/tag64.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68.xml"/><Relationship Id="rId2" Type="http://schemas.openxmlformats.org/officeDocument/2006/relationships/tags" Target="../tags/tag67.xml"/><Relationship Id="rId1" Type="http://schemas.openxmlformats.org/officeDocument/2006/relationships/tags" Target="../tags/tag66.xml"/><Relationship Id="rId5" Type="http://schemas.openxmlformats.org/officeDocument/2006/relationships/slideMaster" Target="../slideMasters/slideMaster2.xml"/><Relationship Id="rId4" Type="http://schemas.openxmlformats.org/officeDocument/2006/relationships/tags" Target="../tags/tag69.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77.xml"/><Relationship Id="rId13" Type="http://schemas.openxmlformats.org/officeDocument/2006/relationships/slideMaster" Target="../slideMasters/slideMaster2.xml"/><Relationship Id="rId3" Type="http://schemas.openxmlformats.org/officeDocument/2006/relationships/tags" Target="../tags/tag72.xml"/><Relationship Id="rId7" Type="http://schemas.openxmlformats.org/officeDocument/2006/relationships/tags" Target="../tags/tag76.xml"/><Relationship Id="rId12" Type="http://schemas.openxmlformats.org/officeDocument/2006/relationships/tags" Target="../tags/tag81.xml"/><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tags" Target="../tags/tag75.xml"/><Relationship Id="rId11" Type="http://schemas.openxmlformats.org/officeDocument/2006/relationships/tags" Target="../tags/tag80.xml"/><Relationship Id="rId5" Type="http://schemas.openxmlformats.org/officeDocument/2006/relationships/tags" Target="../tags/tag74.xml"/><Relationship Id="rId10" Type="http://schemas.openxmlformats.org/officeDocument/2006/relationships/tags" Target="../tags/tag79.xml"/><Relationship Id="rId4" Type="http://schemas.openxmlformats.org/officeDocument/2006/relationships/tags" Target="../tags/tag73.xml"/><Relationship Id="rId9" Type="http://schemas.openxmlformats.org/officeDocument/2006/relationships/tags" Target="../tags/tag78.xml"/><Relationship Id="rId14" Type="http://schemas.openxmlformats.org/officeDocument/2006/relationships/image" Target="../media/image1.jpeg"/></Relationships>
</file>

<file path=ppt/slideLayouts/_rels/slideLayout23.xml.rels><?xml version="1.0" encoding="UTF-8" standalone="yes"?>
<Relationships xmlns="http://schemas.openxmlformats.org/package/2006/relationships"><Relationship Id="rId3" Type="http://schemas.openxmlformats.org/officeDocument/2006/relationships/tags" Target="../tags/tag84.xml"/><Relationship Id="rId2" Type="http://schemas.openxmlformats.org/officeDocument/2006/relationships/tags" Target="../tags/tag83.xml"/><Relationship Id="rId1" Type="http://schemas.openxmlformats.org/officeDocument/2006/relationships/tags" Target="../tags/tag82.xml"/><Relationship Id="rId5" Type="http://schemas.openxmlformats.org/officeDocument/2006/relationships/slideMaster" Target="../slideMasters/slideMaster2.xml"/><Relationship Id="rId4" Type="http://schemas.openxmlformats.org/officeDocument/2006/relationships/tags" Target="../tags/tag85.xml"/></Relationships>
</file>

<file path=ppt/slideLayouts/_rels/slideLayout24.xml.rels><?xml version="1.0" encoding="UTF-8" standalone="yes"?>
<Relationships xmlns="http://schemas.openxmlformats.org/package/2006/relationships"><Relationship Id="rId3" Type="http://schemas.openxmlformats.org/officeDocument/2006/relationships/tags" Target="../tags/tag88.xml"/><Relationship Id="rId7" Type="http://schemas.openxmlformats.org/officeDocument/2006/relationships/slideMaster" Target="../slideMasters/slideMaster2.xml"/><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tags" Target="../tags/tag91.xml"/><Relationship Id="rId5" Type="http://schemas.openxmlformats.org/officeDocument/2006/relationships/tags" Target="../tags/tag90.xml"/><Relationship Id="rId4" Type="http://schemas.openxmlformats.org/officeDocument/2006/relationships/tags" Target="../tags/tag89.xml"/></Relationships>
</file>

<file path=ppt/slideLayouts/_rels/slideLayout25.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94.xml"/><Relationship Id="rId7" Type="http://schemas.openxmlformats.org/officeDocument/2006/relationships/tags" Target="../tags/tag98.xml"/><Relationship Id="rId2" Type="http://schemas.openxmlformats.org/officeDocument/2006/relationships/tags" Target="../tags/tag93.xml"/><Relationship Id="rId1" Type="http://schemas.openxmlformats.org/officeDocument/2006/relationships/tags" Target="../tags/tag92.xml"/><Relationship Id="rId6" Type="http://schemas.openxmlformats.org/officeDocument/2006/relationships/tags" Target="../tags/tag97.xml"/><Relationship Id="rId5" Type="http://schemas.openxmlformats.org/officeDocument/2006/relationships/tags" Target="../tags/tag96.xml"/><Relationship Id="rId4" Type="http://schemas.openxmlformats.org/officeDocument/2006/relationships/tags" Target="../tags/tag95.xml"/></Relationships>
</file>

<file path=ppt/slideLayouts/_rels/slideLayout26.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01.xml"/><Relationship Id="rId7" Type="http://schemas.openxmlformats.org/officeDocument/2006/relationships/tags" Target="../tags/tag105.xml"/><Relationship Id="rId2" Type="http://schemas.openxmlformats.org/officeDocument/2006/relationships/tags" Target="../tags/tag100.xml"/><Relationship Id="rId1" Type="http://schemas.openxmlformats.org/officeDocument/2006/relationships/tags" Target="../tags/tag99.xml"/><Relationship Id="rId6" Type="http://schemas.openxmlformats.org/officeDocument/2006/relationships/tags" Target="../tags/tag104.xml"/><Relationship Id="rId5" Type="http://schemas.openxmlformats.org/officeDocument/2006/relationships/tags" Target="../tags/tag103.xml"/><Relationship Id="rId4" Type="http://schemas.openxmlformats.org/officeDocument/2006/relationships/tags" Target="../tags/tag102.xml"/></Relationships>
</file>

<file path=ppt/slideLayouts/_rels/slideLayout27.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08.xml"/><Relationship Id="rId7" Type="http://schemas.openxmlformats.org/officeDocument/2006/relationships/tags" Target="../tags/tag112.xml"/><Relationship Id="rId2" Type="http://schemas.openxmlformats.org/officeDocument/2006/relationships/tags" Target="../tags/tag107.xml"/><Relationship Id="rId1" Type="http://schemas.openxmlformats.org/officeDocument/2006/relationships/tags" Target="../tags/tag106.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s>
</file>

<file path=ppt/slideLayouts/_rels/slideLayout28.xml.rels><?xml version="1.0" encoding="UTF-8" standalone="yes"?>
<Relationships xmlns="http://schemas.openxmlformats.org/package/2006/relationships"><Relationship Id="rId8" Type="http://schemas.openxmlformats.org/officeDocument/2006/relationships/tags" Target="../tags/tag120.xml"/><Relationship Id="rId3" Type="http://schemas.openxmlformats.org/officeDocument/2006/relationships/tags" Target="../tags/tag115.xml"/><Relationship Id="rId7" Type="http://schemas.openxmlformats.org/officeDocument/2006/relationships/tags" Target="../tags/tag119.xml"/><Relationship Id="rId2" Type="http://schemas.openxmlformats.org/officeDocument/2006/relationships/tags" Target="../tags/tag114.xml"/><Relationship Id="rId1" Type="http://schemas.openxmlformats.org/officeDocument/2006/relationships/tags" Target="../tags/tag113.xml"/><Relationship Id="rId6" Type="http://schemas.openxmlformats.org/officeDocument/2006/relationships/tags" Target="../tags/tag118.xml"/><Relationship Id="rId5" Type="http://schemas.openxmlformats.org/officeDocument/2006/relationships/tags" Target="../tags/tag117.xml"/><Relationship Id="rId10" Type="http://schemas.openxmlformats.org/officeDocument/2006/relationships/slideMaster" Target="../slideMasters/slideMaster2.xml"/><Relationship Id="rId4" Type="http://schemas.openxmlformats.org/officeDocument/2006/relationships/tags" Target="../tags/tag116.xml"/><Relationship Id="rId9" Type="http://schemas.openxmlformats.org/officeDocument/2006/relationships/tags" Target="../tags/tag121.xml"/></Relationships>
</file>

<file path=ppt/slideLayouts/_rels/slideLayout29.xml.rels><?xml version="1.0" encoding="UTF-8" standalone="yes"?>
<Relationships xmlns="http://schemas.openxmlformats.org/package/2006/relationships"><Relationship Id="rId3" Type="http://schemas.openxmlformats.org/officeDocument/2006/relationships/tags" Target="../tags/tag124.xml"/><Relationship Id="rId7" Type="http://schemas.openxmlformats.org/officeDocument/2006/relationships/slideMaster" Target="../slideMasters/slideMaster2.xml"/><Relationship Id="rId2" Type="http://schemas.openxmlformats.org/officeDocument/2006/relationships/tags" Target="../tags/tag123.xml"/><Relationship Id="rId1" Type="http://schemas.openxmlformats.org/officeDocument/2006/relationships/tags" Target="../tags/tag122.xml"/><Relationship Id="rId6" Type="http://schemas.openxmlformats.org/officeDocument/2006/relationships/tags" Target="../tags/tag127.xml"/><Relationship Id="rId5" Type="http://schemas.openxmlformats.org/officeDocument/2006/relationships/tags" Target="../tags/tag126.xml"/><Relationship Id="rId4" Type="http://schemas.openxmlformats.org/officeDocument/2006/relationships/tags" Target="../tags/tag12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B84E2D3E-DBF2-4C52-B3B1-5381BB057629}" type="datetimeFigureOut">
              <a:rPr lang="zh-CN" altLang="en-US"/>
              <a:t>2025/8/10</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03F99732-C549-40D5-825A-94A41F8A9695}" type="slidenum">
              <a:rPr lang="zh-CN" altLang="en-US"/>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本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lvl1pPr>
              <a:defRPr/>
            </a:lvl1pPr>
          </a:lstStyle>
          <a:p>
            <a:pPr>
              <a:defRPr/>
            </a:pPr>
            <a:fld id="{20DEFD2F-C49F-4954-8BFC-933DA3A01661}" type="datetimeFigureOut">
              <a:rPr lang="zh-CN" altLang="en-US"/>
              <a:t>2025/8/10</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7B89AE6-2F9F-49DB-AF5B-B16F3F85DD0D}"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本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lvl1pPr>
              <a:defRPr/>
            </a:lvl1pPr>
          </a:lstStyle>
          <a:p>
            <a:pPr>
              <a:defRPr/>
            </a:pPr>
            <a:fld id="{B5ADF366-777B-443B-8040-CF7F15BB2A96}" type="datetimeFigureOut">
              <a:rPr lang="zh-CN" altLang="en-US"/>
              <a:t>2025/8/10</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E52985C9-CAAB-4B41-A27E-D0C8F430CD3F}" type="slidenum">
              <a:rPr lang="zh-CN" altLang="en-US"/>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任意多边形 13"/>
          <p:cNvSpPr/>
          <p:nvPr>
            <p:custDataLst>
              <p:tags r:id="rId1"/>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2"/>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3"/>
            </p:custDataLst>
          </p:nvPr>
        </p:nvSpPr>
        <p:spPr>
          <a:xfrm>
            <a:off x="0" y="978614"/>
            <a:ext cx="9144900" cy="3947636"/>
          </a:xfrm>
          <a:prstGeom prst="rect">
            <a:avLst/>
          </a:prstGeom>
          <a:blipFill rotWithShape="1">
            <a:blip r:embed="rId14"/>
            <a:stretch>
              <a:fillRect t="-13000" b="-2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sz="1350"/>
          </a:p>
        </p:txBody>
      </p:sp>
      <p:sp>
        <p:nvSpPr>
          <p:cNvPr id="10" name="任意多边形 9"/>
          <p:cNvSpPr/>
          <p:nvPr>
            <p:custDataLst>
              <p:tags r:id="rId4"/>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1" name="组合 269"/>
          <p:cNvGrpSpPr/>
          <p:nvPr>
            <p:custDataLst>
              <p:tags r:id="rId5"/>
            </p:custDataLst>
          </p:nvPr>
        </p:nvGrpSpPr>
        <p:grpSpPr>
          <a:xfrm>
            <a:off x="7920235" y="4498492"/>
            <a:ext cx="551021" cy="551021"/>
            <a:chOff x="0" y="0"/>
            <a:chExt cx="690562" cy="692150"/>
          </a:xfrm>
          <a:solidFill>
            <a:schemeClr val="tx1">
              <a:lumMod val="65000"/>
              <a:lumOff val="35000"/>
            </a:schemeClr>
          </a:solidFill>
        </p:grpSpPr>
        <p:sp>
          <p:nvSpPr>
            <p:cNvPr id="12" name="Oval 10"/>
            <p:cNvSpPr/>
            <p:nvPr>
              <p:custDataLst>
                <p:tags r:id="rId11"/>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3" name="Freeform 32"/>
            <p:cNvSpPr>
              <a:spLocks noEditPoints="1"/>
            </p:cNvSpPr>
            <p:nvPr>
              <p:custDataLst>
                <p:tags r:id="rId12"/>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
        <p:nvSpPr>
          <p:cNvPr id="2" name="标题 1"/>
          <p:cNvSpPr>
            <a:spLocks noGrp="1"/>
          </p:cNvSpPr>
          <p:nvPr>
            <p:ph type="ctrTitle"/>
            <p:custDataLst>
              <p:tags r:id="rId6"/>
            </p:custDataLst>
          </p:nvPr>
        </p:nvSpPr>
        <p:spPr>
          <a:xfrm>
            <a:off x="1567123" y="4091305"/>
            <a:ext cx="6858000" cy="678180"/>
          </a:xfrm>
        </p:spPr>
        <p:txBody>
          <a:bodyPr lIns="90000" tIns="46800" rIns="90000" bIns="46800" anchor="b">
            <a:normAutofit/>
          </a:bodyPr>
          <a:lstStyle>
            <a:lvl1pPr algn="ctr">
              <a:defRPr sz="3300">
                <a:solidFill>
                  <a:schemeClr val="bg1"/>
                </a:solidFill>
              </a:defRPr>
            </a:lvl1pPr>
          </a:lstStyle>
          <a:p>
            <a:r>
              <a:rPr lang="zh-CN" altLang="en-US" dirty="0"/>
              <a:t>单击此处编辑母版标题样式</a:t>
            </a:r>
          </a:p>
        </p:txBody>
      </p:sp>
      <p:sp>
        <p:nvSpPr>
          <p:cNvPr id="3" name="副标题 2"/>
          <p:cNvSpPr>
            <a:spLocks noGrp="1"/>
          </p:cNvSpPr>
          <p:nvPr>
            <p:ph type="subTitle" idx="1"/>
            <p:custDataLst>
              <p:tags r:id="rId7"/>
            </p:custDataLst>
          </p:nvPr>
        </p:nvSpPr>
        <p:spPr>
          <a:xfrm>
            <a:off x="1567123" y="5020470"/>
            <a:ext cx="6857999" cy="470795"/>
          </a:xfrm>
        </p:spPr>
        <p:txBody>
          <a:bodyPr anchor="t"/>
          <a:lstStyle>
            <a:lvl1pPr marL="0" indent="0" algn="ctr">
              <a:buNone/>
              <a:defRPr sz="1800">
                <a:solidFill>
                  <a:schemeClr val="bg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p>
        </p:txBody>
      </p:sp>
      <p:sp>
        <p:nvSpPr>
          <p:cNvPr id="4" name="日期占位符 3"/>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t>2025/8/10</a:t>
            </a:fld>
            <a:endParaRPr lang="zh-CN" altLang="en-US"/>
          </a:p>
        </p:txBody>
      </p:sp>
      <p:sp>
        <p:nvSpPr>
          <p:cNvPr id="5" name="页脚占位符 4"/>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8650" y="530820"/>
            <a:ext cx="7886700" cy="994172"/>
          </a:xfrm>
        </p:spPr>
        <p:txBody>
          <a:bodyPr/>
          <a:lstStyle>
            <a:lvl1pPr>
              <a:defRPr>
                <a:latin typeface="+mj-lt"/>
              </a:defRPr>
            </a:lvl1pPr>
          </a:lstStyle>
          <a:p>
            <a:r>
              <a:rPr lang="zh-CN" altLang="en-US" dirty="0"/>
              <a:t>单击此处编辑母版标题样式</a:t>
            </a:r>
          </a:p>
        </p:txBody>
      </p:sp>
      <p:sp>
        <p:nvSpPr>
          <p:cNvPr id="3" name="内容占位符 2"/>
          <p:cNvSpPr>
            <a:spLocks noGrp="1"/>
          </p:cNvSpPr>
          <p:nvPr>
            <p:ph idx="1"/>
            <p:custDataLst>
              <p:tags r:id="rId2"/>
            </p:custDataLst>
          </p:nvPr>
        </p:nvSpPr>
        <p:spPr>
          <a:xfrm>
            <a:off x="-685800" y="1825625"/>
            <a:ext cx="10515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a:xfrm>
            <a:off x="285750" y="6356350"/>
            <a:ext cx="2743200" cy="365125"/>
          </a:xfrm>
        </p:spPr>
        <p:txBody>
          <a:bodyPr/>
          <a:lstStyle/>
          <a:p>
            <a:fld id="{3AF26454-18F3-4682-85CD-2E9D3BF5A20C}" type="datetimeFigureOut">
              <a:rPr lang="zh-CN" altLang="en-US" smtClean="0"/>
              <a:t>2025/8/10</a:t>
            </a:fld>
            <a:endParaRPr lang="zh-CN" altLang="en-US"/>
          </a:p>
        </p:txBody>
      </p:sp>
      <p:sp>
        <p:nvSpPr>
          <p:cNvPr id="5" name="页脚占位符 4"/>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5"/>
            </p:custDataLst>
          </p:nvPr>
        </p:nvSpPr>
        <p:spPr>
          <a:xfrm>
            <a:off x="6115050" y="6356350"/>
            <a:ext cx="2743200" cy="365125"/>
          </a:xfrm>
        </p:spPr>
        <p:txBody>
          <a:bodyPr/>
          <a:lstStyle/>
          <a:p>
            <a:fld id="{20B1BF28-F930-49E4-85CE-AE60C16D92B0}"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任意多边形 6"/>
          <p:cNvSpPr/>
          <p:nvPr>
            <p:custDataLst>
              <p:tags r:id="rId1"/>
            </p:custDataLst>
          </p:nvPr>
        </p:nvSpPr>
        <p:spPr>
          <a:xfrm>
            <a:off x="0" y="1259205"/>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任意多边形 7"/>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custDataLst>
              <p:tags r:id="rId3"/>
            </p:custDataLst>
          </p:nvPr>
        </p:nvSpPr>
        <p:spPr>
          <a:xfrm>
            <a:off x="0" y="2492137"/>
            <a:ext cx="9144953" cy="26503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任意多边形 9"/>
          <p:cNvSpPr/>
          <p:nvPr>
            <p:custDataLst>
              <p:tags r:id="rId4"/>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bg1"/>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2" name="标题 1"/>
          <p:cNvSpPr>
            <a:spLocks noGrp="1"/>
          </p:cNvSpPr>
          <p:nvPr>
            <p:ph type="title"/>
            <p:custDataLst>
              <p:tags r:id="rId5"/>
            </p:custDataLst>
          </p:nvPr>
        </p:nvSpPr>
        <p:spPr>
          <a:xfrm>
            <a:off x="2367642" y="4072775"/>
            <a:ext cx="6506936" cy="567000"/>
          </a:xfrm>
        </p:spPr>
        <p:txBody>
          <a:bodyPr anchor="b">
            <a:normAutofit/>
          </a:bodyPr>
          <a:lstStyle>
            <a:lvl1pPr>
              <a:defRPr sz="3300"/>
            </a:lvl1pPr>
          </a:lstStyle>
          <a:p>
            <a:r>
              <a:rPr lang="zh-CN" altLang="en-US" dirty="0"/>
              <a:t>单击此处编辑母版标题样式</a:t>
            </a:r>
          </a:p>
        </p:txBody>
      </p:sp>
      <p:sp>
        <p:nvSpPr>
          <p:cNvPr id="3" name="文本占位符 2"/>
          <p:cNvSpPr>
            <a:spLocks noGrp="1"/>
          </p:cNvSpPr>
          <p:nvPr>
            <p:ph type="body" idx="1"/>
            <p:custDataLst>
              <p:tags r:id="rId6"/>
            </p:custDataLst>
          </p:nvPr>
        </p:nvSpPr>
        <p:spPr>
          <a:xfrm>
            <a:off x="2367641" y="4908072"/>
            <a:ext cx="6506936" cy="57952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custDataLst>
              <p:tags r:id="rId7"/>
            </p:custDataLst>
          </p:nvPr>
        </p:nvSpPr>
        <p:spPr>
          <a:xfrm>
            <a:off x="285750" y="6356350"/>
            <a:ext cx="2743200" cy="365125"/>
          </a:xfrm>
        </p:spPr>
        <p:txBody>
          <a:bodyPr/>
          <a:lstStyle/>
          <a:p>
            <a:fld id="{3AF26454-18F3-4682-85CD-2E9D3BF5A20C}" type="datetimeFigureOut">
              <a:rPr lang="zh-CN" altLang="en-US" smtClean="0"/>
              <a:t>2025/8/10</a:t>
            </a:fld>
            <a:endParaRPr lang="zh-CN" altLang="en-US"/>
          </a:p>
        </p:txBody>
      </p:sp>
      <p:sp>
        <p:nvSpPr>
          <p:cNvPr id="5" name="页脚占位符 4"/>
          <p:cNvSpPr>
            <a:spLocks noGrp="1"/>
          </p:cNvSpPr>
          <p:nvPr>
            <p:ph type="ftr" sz="quarter" idx="11"/>
            <p:custDataLst>
              <p:tags r:id="rId8"/>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9"/>
            </p:custDataLst>
          </p:nvPr>
        </p:nvSpPr>
        <p:spPr>
          <a:xfrm>
            <a:off x="6115050" y="6356350"/>
            <a:ext cx="2743200" cy="365125"/>
          </a:xfrm>
        </p:spPr>
        <p:txBody>
          <a:bodyPr/>
          <a:lstStyle/>
          <a:p>
            <a:fld id="{20B1BF28-F930-49E4-85CE-AE60C16D92B0}"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8650" y="530820"/>
            <a:ext cx="7886700" cy="994172"/>
          </a:xfrm>
        </p:spPr>
        <p:txBody>
          <a:bodyPr/>
          <a:lstStyle>
            <a:lvl1pPr>
              <a:defRPr>
                <a:latin typeface="+mj-lt"/>
              </a:defRPr>
            </a:lvl1pPr>
          </a:lstStyle>
          <a:p>
            <a:r>
              <a:rPr lang="zh-CN" altLang="en-US" dirty="0"/>
              <a:t>单击此处编辑母版标题样式</a:t>
            </a:r>
          </a:p>
        </p:txBody>
      </p:sp>
      <p:sp>
        <p:nvSpPr>
          <p:cNvPr id="3" name="内容占位符 2"/>
          <p:cNvSpPr>
            <a:spLocks noGrp="1"/>
          </p:cNvSpPr>
          <p:nvPr>
            <p:ph sz="half" idx="1"/>
            <p:custDataLst>
              <p:tags r:id="rId2"/>
            </p:custDataLst>
          </p:nvPr>
        </p:nvSpPr>
        <p:spPr>
          <a:xfrm>
            <a:off x="6286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custDataLst>
              <p:tags r:id="rId3"/>
            </p:custDataLst>
          </p:nvPr>
        </p:nvSpPr>
        <p:spPr>
          <a:xfrm>
            <a:off x="46291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t>2025/8/10</a:t>
            </a:fld>
            <a:endParaRPr lang="zh-CN" altLang="en-US" dirty="0"/>
          </a:p>
        </p:txBody>
      </p:sp>
      <p:sp>
        <p:nvSpPr>
          <p:cNvPr id="6" name="页脚占位符 5"/>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7" name="灯片编号占位符 6"/>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t>‹#›</a:t>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9841" y="530820"/>
            <a:ext cx="7886700" cy="994172"/>
          </a:xfrm>
        </p:spPr>
        <p:txBody>
          <a:bodyPr/>
          <a:lstStyle/>
          <a:p>
            <a:r>
              <a:rPr lang="zh-CN" altLang="en-US" dirty="0"/>
              <a:t>单击此处编辑母版标题样式</a:t>
            </a:r>
          </a:p>
        </p:txBody>
      </p:sp>
      <p:sp>
        <p:nvSpPr>
          <p:cNvPr id="3" name="文本占位符 2"/>
          <p:cNvSpPr>
            <a:spLocks noGrp="1"/>
          </p:cNvSpPr>
          <p:nvPr>
            <p:ph type="body" idx="1"/>
            <p:custDataLst>
              <p:tags r:id="rId2"/>
            </p:custDataLst>
          </p:nvPr>
        </p:nvSpPr>
        <p:spPr>
          <a:xfrm>
            <a:off x="629841" y="1864436"/>
            <a:ext cx="3868340"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4" name="内容占位符 3"/>
          <p:cNvSpPr>
            <a:spLocks noGrp="1"/>
          </p:cNvSpPr>
          <p:nvPr>
            <p:ph sz="half" idx="2"/>
            <p:custDataLst>
              <p:tags r:id="rId3"/>
            </p:custDataLst>
          </p:nvPr>
        </p:nvSpPr>
        <p:spPr>
          <a:xfrm>
            <a:off x="629841" y="3059707"/>
            <a:ext cx="3868340" cy="2682819"/>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custDataLst>
              <p:tags r:id="rId4"/>
            </p:custDataLst>
          </p:nvPr>
        </p:nvSpPr>
        <p:spPr>
          <a:xfrm>
            <a:off x="4629150" y="1864436"/>
            <a:ext cx="3887391"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6" name="内容占位符 5"/>
          <p:cNvSpPr>
            <a:spLocks noGrp="1"/>
          </p:cNvSpPr>
          <p:nvPr>
            <p:ph sz="quarter" idx="4"/>
            <p:custDataLst>
              <p:tags r:id="rId5"/>
            </p:custDataLst>
          </p:nvPr>
        </p:nvSpPr>
        <p:spPr>
          <a:xfrm>
            <a:off x="4629150" y="3059707"/>
            <a:ext cx="3887391" cy="2682819"/>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custDataLst>
              <p:tags r:id="rId6"/>
            </p:custDataLst>
          </p:nvPr>
        </p:nvSpPr>
        <p:spPr>
          <a:xfrm>
            <a:off x="285750" y="6356350"/>
            <a:ext cx="2743200" cy="365125"/>
          </a:xfrm>
        </p:spPr>
        <p:txBody>
          <a:bodyPr/>
          <a:lstStyle/>
          <a:p>
            <a:fld id="{3AF26454-18F3-4682-85CD-2E9D3BF5A20C}" type="datetimeFigureOut">
              <a:rPr lang="zh-CN" altLang="en-US" smtClean="0"/>
              <a:t>2025/8/10</a:t>
            </a:fld>
            <a:endParaRPr lang="zh-CN" altLang="en-US"/>
          </a:p>
        </p:txBody>
      </p:sp>
      <p:sp>
        <p:nvSpPr>
          <p:cNvPr id="8" name="页脚占位符 7"/>
          <p:cNvSpPr>
            <a:spLocks noGrp="1"/>
          </p:cNvSpPr>
          <p:nvPr>
            <p:ph type="ftr" sz="quarter" idx="11"/>
            <p:custDataLst>
              <p:tags r:id="rId7"/>
            </p:custDataLst>
          </p:nvPr>
        </p:nvSpPr>
        <p:spPr>
          <a:xfrm>
            <a:off x="2514600" y="6356350"/>
            <a:ext cx="4114800" cy="365125"/>
          </a:xfrm>
        </p:spPr>
        <p:txBody>
          <a:bodyPr/>
          <a:lstStyle/>
          <a:p>
            <a:endParaRPr lang="zh-CN" altLang="en-US"/>
          </a:p>
        </p:txBody>
      </p:sp>
      <p:sp>
        <p:nvSpPr>
          <p:cNvPr id="9" name="灯片编号占位符 8"/>
          <p:cNvSpPr>
            <a:spLocks noGrp="1"/>
          </p:cNvSpPr>
          <p:nvPr>
            <p:ph type="sldNum" sz="quarter" idx="12"/>
            <p:custDataLst>
              <p:tags r:id="rId8"/>
            </p:custDataLst>
          </p:nvPr>
        </p:nvSpPr>
        <p:spPr>
          <a:xfrm>
            <a:off x="6115050" y="6356350"/>
            <a:ext cx="2743200" cy="365125"/>
          </a:xfrm>
        </p:spPr>
        <p:txBody>
          <a:bodyPr/>
          <a:lstStyle/>
          <a:p>
            <a:fld id="{20B1BF28-F930-49E4-85CE-AE60C16D92B0}"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8650" y="530820"/>
            <a:ext cx="7886700" cy="994172"/>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t>2025/8/10</a:t>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a:xfrm>
            <a:off x="285750" y="6356350"/>
            <a:ext cx="2743200" cy="365125"/>
          </a:xfrm>
        </p:spPr>
        <p:txBody>
          <a:bodyPr/>
          <a:lstStyle/>
          <a:p>
            <a:fld id="{3AF26454-18F3-4682-85CD-2E9D3BF5A20C}" type="datetimeFigureOut">
              <a:rPr lang="zh-CN" altLang="en-US" smtClean="0"/>
              <a:t>2025/8/10</a:t>
            </a:fld>
            <a:endParaRPr lang="zh-CN" altLang="en-US"/>
          </a:p>
        </p:txBody>
      </p:sp>
      <p:sp>
        <p:nvSpPr>
          <p:cNvPr id="3" name="页脚占位符 2"/>
          <p:cNvSpPr>
            <a:spLocks noGrp="1"/>
          </p:cNvSpPr>
          <p:nvPr>
            <p:ph type="ftr" sz="quarter" idx="11"/>
            <p:custDataLst>
              <p:tags r:id="rId2"/>
            </p:custDataLst>
          </p:nvPr>
        </p:nvSpPr>
        <p:spPr>
          <a:xfrm>
            <a:off x="2514600" y="6356350"/>
            <a:ext cx="4114800" cy="365125"/>
          </a:xfrm>
        </p:spPr>
        <p:txBody>
          <a:bodyPr/>
          <a:lstStyle/>
          <a:p>
            <a:endParaRPr lang="zh-CN" altLang="en-US"/>
          </a:p>
        </p:txBody>
      </p:sp>
      <p:sp>
        <p:nvSpPr>
          <p:cNvPr id="4" name="灯片编号占位符 3"/>
          <p:cNvSpPr>
            <a:spLocks noGrp="1"/>
          </p:cNvSpPr>
          <p:nvPr>
            <p:ph type="sldNum" sz="quarter" idx="12"/>
            <p:custDataLst>
              <p:tags r:id="rId3"/>
            </p:custDataLst>
          </p:nvPr>
        </p:nvSpPr>
        <p:spPr>
          <a:xfrm>
            <a:off x="6115050" y="6356350"/>
            <a:ext cx="2743200" cy="365125"/>
          </a:xfrm>
        </p:spPr>
        <p:txBody>
          <a:bodyPr/>
          <a:lstStyle/>
          <a:p>
            <a:fld id="{20B1BF28-F930-49E4-85CE-AE60C16D92B0}"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9840" y="657225"/>
            <a:ext cx="3123900" cy="1200150"/>
          </a:xfrm>
        </p:spPr>
        <p:txBody>
          <a:bodyPr anchor="t" anchorCtr="0">
            <a:normAutofit/>
          </a:bodyPr>
          <a:lstStyle>
            <a:lvl1pPr>
              <a:defRPr sz="2700">
                <a:latin typeface="+mj-lt"/>
              </a:defRPr>
            </a:lvl1pPr>
          </a:lstStyle>
          <a:p>
            <a:r>
              <a:rPr lang="zh-CN" altLang="en-US" dirty="0"/>
              <a:t>单击此处编辑母版标题样式</a:t>
            </a:r>
          </a:p>
        </p:txBody>
      </p:sp>
      <p:sp>
        <p:nvSpPr>
          <p:cNvPr id="3" name="图片占位符 2"/>
          <p:cNvSpPr>
            <a:spLocks noGrp="1" noChangeAspect="1"/>
          </p:cNvSpPr>
          <p:nvPr>
            <p:ph type="pic" idx="1"/>
            <p:custDataLst>
              <p:tags r:id="rId2"/>
            </p:custDataLst>
          </p:nvPr>
        </p:nvSpPr>
        <p:spPr>
          <a:xfrm>
            <a:off x="3888000" y="1132650"/>
            <a:ext cx="4627800" cy="40527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custDataLst>
              <p:tags r:id="rId3"/>
            </p:custDataLst>
          </p:nvPr>
        </p:nvSpPr>
        <p:spPr>
          <a:xfrm>
            <a:off x="629840" y="2533849"/>
            <a:ext cx="3123900" cy="2858691"/>
          </a:xfrm>
        </p:spPr>
        <p:txBody>
          <a:bodyPr>
            <a:normAutofit/>
          </a:bodyPr>
          <a:lstStyle>
            <a:lvl1pPr marL="0" indent="0">
              <a:buNone/>
              <a:defRPr sz="150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p>
        </p:txBody>
      </p:sp>
      <p:sp>
        <p:nvSpPr>
          <p:cNvPr id="5" name="日期占位符 4"/>
          <p:cNvSpPr>
            <a:spLocks noGrp="1"/>
          </p:cNvSpPr>
          <p:nvPr>
            <p:ph type="dt" sz="half" idx="10"/>
            <p:custDataLst>
              <p:tags r:id="rId4"/>
            </p:custDataLst>
          </p:nvPr>
        </p:nvSpPr>
        <p:spPr>
          <a:xfrm>
            <a:off x="285750" y="6356350"/>
            <a:ext cx="2743200" cy="365125"/>
          </a:xfrm>
        </p:spPr>
        <p:txBody>
          <a:bodyPr/>
          <a:lstStyle/>
          <a:p>
            <a:fld id="{9EFD9D74-47D9-4702-A33C-335B63B48DBF}" type="datetimeFigureOut">
              <a:rPr lang="zh-CN" altLang="en-US" smtClean="0"/>
              <a:t>2025/8/10</a:t>
            </a:fld>
            <a:endParaRPr lang="zh-CN" altLang="en-US" dirty="0"/>
          </a:p>
        </p:txBody>
      </p:sp>
      <p:sp>
        <p:nvSpPr>
          <p:cNvPr id="6" name="页脚占位符 5"/>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7" name="灯片编号占位符 6"/>
          <p:cNvSpPr>
            <a:spLocks noGrp="1"/>
          </p:cNvSpPr>
          <p:nvPr>
            <p:ph type="sldNum" sz="quarter" idx="12"/>
            <p:custDataLst>
              <p:tags r:id="rId6"/>
            </p:custDataLst>
          </p:nvPr>
        </p:nvSpPr>
        <p:spPr>
          <a:xfrm>
            <a:off x="6115050" y="6356350"/>
            <a:ext cx="2743200" cy="365125"/>
          </a:xfrm>
        </p:spPr>
        <p:txBody>
          <a:bodyPr/>
          <a:lstStyle/>
          <a:p>
            <a:fld id="{FABC47A4-756D-490B-A52F-7D9E2C9FC05F}"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lvl1pPr>
              <a:defRPr/>
            </a:lvl1pPr>
          </a:lstStyle>
          <a:p>
            <a:pPr>
              <a:defRPr/>
            </a:pPr>
            <a:fld id="{F052BFB5-FF29-4DCF-B5EA-AEE71D2925BF}" type="datetimeFigureOut">
              <a:rPr lang="zh-CN" altLang="en-US"/>
              <a:t>2025/8/10</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4AB8619F-A338-4DC7-8D27-A12179085D10}" type="slidenum">
              <a:rPr lang="zh-CN" altLang="en-US"/>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1"/>
            </p:custDataLst>
          </p:nvPr>
        </p:nvSpPr>
        <p:spPr>
          <a:xfrm>
            <a:off x="7686675" y="1091605"/>
            <a:ext cx="828674" cy="4358879"/>
          </a:xfrm>
        </p:spPr>
        <p:txBody>
          <a:bodyPr vert="eaVert">
            <a:normAutofit/>
          </a:bodyPr>
          <a:lstStyle>
            <a:lvl1pPr>
              <a:defRPr sz="2700"/>
            </a:lvl1pPr>
          </a:lstStyle>
          <a:p>
            <a:r>
              <a:rPr lang="zh-CN" altLang="en-US"/>
              <a:t>单击此处编辑母版标题样式</a:t>
            </a:r>
          </a:p>
        </p:txBody>
      </p:sp>
      <p:sp>
        <p:nvSpPr>
          <p:cNvPr id="3" name="竖排文字占位符 2"/>
          <p:cNvSpPr>
            <a:spLocks noGrp="1"/>
          </p:cNvSpPr>
          <p:nvPr>
            <p:ph type="body" orient="vert" idx="1"/>
            <p:custDataLst>
              <p:tags r:id="rId2"/>
            </p:custDataLst>
          </p:nvPr>
        </p:nvSpPr>
        <p:spPr>
          <a:xfrm>
            <a:off x="628649" y="1091605"/>
            <a:ext cx="6879431" cy="4358879"/>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a:xfrm>
            <a:off x="285750" y="6356350"/>
            <a:ext cx="2743200" cy="365125"/>
          </a:xfrm>
        </p:spPr>
        <p:txBody>
          <a:bodyPr/>
          <a:lstStyle/>
          <a:p>
            <a:fld id="{3AF26454-18F3-4682-85CD-2E9D3BF5A20C}" type="datetimeFigureOut">
              <a:rPr lang="zh-CN" altLang="en-US" smtClean="0"/>
              <a:t>2025/8/10</a:t>
            </a:fld>
            <a:endParaRPr lang="zh-CN" altLang="en-US"/>
          </a:p>
        </p:txBody>
      </p:sp>
      <p:sp>
        <p:nvSpPr>
          <p:cNvPr id="5" name="页脚占位符 4"/>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5"/>
            </p:custDataLst>
          </p:nvPr>
        </p:nvSpPr>
        <p:spPr>
          <a:xfrm>
            <a:off x="6115050" y="6356350"/>
            <a:ext cx="2743200" cy="365125"/>
          </a:xfrm>
        </p:spPr>
        <p:txBody>
          <a:bodyPr/>
          <a:lstStyle/>
          <a:p>
            <a:fld id="{20B1BF28-F930-49E4-85CE-AE60C16D92B0}" type="slidenum">
              <a:rPr lang="zh-CN" altLang="en-US" smtClean="0"/>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a:xfrm>
            <a:off x="285750" y="6356350"/>
            <a:ext cx="2743200" cy="365125"/>
          </a:xfrm>
        </p:spPr>
        <p:txBody>
          <a:bodyPr/>
          <a:lstStyle/>
          <a:p>
            <a:fld id="{760FBDFE-C587-4B4C-A407-44438C67B59E}" type="datetimeFigureOut">
              <a:rPr lang="zh-CN" altLang="en-US" smtClean="0"/>
              <a:t>2025/8/10</a:t>
            </a:fld>
            <a:endParaRPr lang="zh-CN" altLang="en-US"/>
          </a:p>
        </p:txBody>
      </p:sp>
      <p:sp>
        <p:nvSpPr>
          <p:cNvPr id="4" name="页脚占位符 3"/>
          <p:cNvSpPr>
            <a:spLocks noGrp="1"/>
          </p:cNvSpPr>
          <p:nvPr>
            <p:ph type="ftr" sz="quarter" idx="11"/>
            <p:custDataLst>
              <p:tags r:id="rId2"/>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3"/>
            </p:custDataLst>
          </p:nvPr>
        </p:nvSpPr>
        <p:spPr>
          <a:xfrm>
            <a:off x="6115050" y="6356350"/>
            <a:ext cx="2743200" cy="365125"/>
          </a:xfrm>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28650" y="1246414"/>
            <a:ext cx="7886700" cy="416922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任意多边形 5"/>
          <p:cNvSpPr/>
          <p:nvPr>
            <p:custDataLst>
              <p:tags r:id="rId1"/>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2"/>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3"/>
            </p:custDataLst>
          </p:nvPr>
        </p:nvSpPr>
        <p:spPr>
          <a:xfrm>
            <a:off x="0" y="978614"/>
            <a:ext cx="9144900" cy="3947636"/>
          </a:xfrm>
          <a:prstGeom prst="rect">
            <a:avLst/>
          </a:prstGeom>
          <a:blipFill rotWithShape="1">
            <a:blip r:embed="rId14"/>
            <a:stretch>
              <a:fillRect t="-21000" b="-1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任意多边形 8"/>
          <p:cNvSpPr/>
          <p:nvPr>
            <p:custDataLst>
              <p:tags r:id="rId4"/>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p:custDataLst>
              <p:tags r:id="rId5"/>
            </p:custDataLst>
          </p:nvPr>
        </p:nvSpPr>
        <p:spPr>
          <a:xfrm>
            <a:off x="2367643" y="4106978"/>
            <a:ext cx="6767309" cy="706501"/>
          </a:xfrm>
        </p:spPr>
        <p:txBody>
          <a:bodyPr lIns="90000" tIns="46800" rIns="90000" bIns="46800" anchor="b"/>
          <a:lstStyle>
            <a:lvl1pPr>
              <a:defRPr>
                <a:solidFill>
                  <a:schemeClr val="bg1"/>
                </a:solidFill>
              </a:defRPr>
            </a:lvl1pPr>
          </a:lstStyle>
          <a:p>
            <a:r>
              <a:rPr lang="zh-CN" altLang="en-US" dirty="0"/>
              <a:t>单击此处编辑母版标题样式</a:t>
            </a:r>
          </a:p>
        </p:txBody>
      </p:sp>
      <p:sp>
        <p:nvSpPr>
          <p:cNvPr id="3" name="日期占位符 2"/>
          <p:cNvSpPr>
            <a:spLocks noGrp="1"/>
          </p:cNvSpPr>
          <p:nvPr>
            <p:ph type="dt" sz="half" idx="10"/>
            <p:custDataLst>
              <p:tags r:id="rId6"/>
            </p:custDataLst>
          </p:nvPr>
        </p:nvSpPr>
        <p:spPr>
          <a:xfrm>
            <a:off x="285750" y="6356350"/>
            <a:ext cx="2743200" cy="365125"/>
          </a:xfrm>
        </p:spPr>
        <p:txBody>
          <a:bodyPr/>
          <a:lstStyle/>
          <a:p>
            <a:fld id="{3AF26454-18F3-4682-85CD-2E9D3BF5A20C}" type="datetimeFigureOut">
              <a:rPr lang="zh-CN" altLang="en-US" smtClean="0"/>
              <a:t>2025/8/10</a:t>
            </a:fld>
            <a:endParaRPr lang="zh-CN" altLang="en-US"/>
          </a:p>
        </p:txBody>
      </p:sp>
      <p:sp>
        <p:nvSpPr>
          <p:cNvPr id="4" name="页脚占位符 3"/>
          <p:cNvSpPr>
            <a:spLocks noGrp="1"/>
          </p:cNvSpPr>
          <p:nvPr>
            <p:ph type="ftr" sz="quarter" idx="11"/>
            <p:custDataLst>
              <p:tags r:id="rId7"/>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8"/>
            </p:custDataLst>
          </p:nvPr>
        </p:nvSpPr>
        <p:spPr>
          <a:xfrm>
            <a:off x="6115050" y="6356350"/>
            <a:ext cx="2743200" cy="365125"/>
          </a:xfrm>
        </p:spPr>
        <p:txBody>
          <a:bodyPr/>
          <a:lstStyle/>
          <a:p>
            <a:fld id="{20B1BF28-F930-49E4-85CE-AE60C16D92B0}" type="slidenum">
              <a:rPr lang="zh-CN" altLang="en-US" smtClean="0"/>
              <a:t>‹#›</a:t>
            </a:fld>
            <a:endParaRPr lang="zh-CN" altLang="en-US"/>
          </a:p>
        </p:txBody>
      </p:sp>
      <p:sp>
        <p:nvSpPr>
          <p:cNvPr id="11" name="文本占位符 10"/>
          <p:cNvSpPr>
            <a:spLocks noGrp="1"/>
          </p:cNvSpPr>
          <p:nvPr>
            <p:ph type="body" sz="quarter" idx="13"/>
            <p:custDataLst>
              <p:tags r:id="rId9"/>
            </p:custDataLst>
          </p:nvPr>
        </p:nvSpPr>
        <p:spPr>
          <a:xfrm>
            <a:off x="2358170" y="5081488"/>
            <a:ext cx="6776781" cy="430888"/>
          </a:xfrm>
        </p:spPr>
        <p:txBody>
          <a:bodyPr/>
          <a:lstStyle>
            <a:lvl1pPr marL="0" indent="0">
              <a:buNone/>
              <a:defRPr>
                <a:solidFill>
                  <a:schemeClr val="bg1"/>
                </a:solidFill>
              </a:defRPr>
            </a:lvl1pPr>
          </a:lstStyle>
          <a:p>
            <a:pPr lvl="0"/>
            <a:endParaRPr lang="zh-CN" altLang="en-US" dirty="0"/>
          </a:p>
        </p:txBody>
      </p:sp>
      <p:grpSp>
        <p:nvGrpSpPr>
          <p:cNvPr id="12" name="组合 269"/>
          <p:cNvGrpSpPr/>
          <p:nvPr>
            <p:custDataLst>
              <p:tags r:id="rId10"/>
            </p:custDataLst>
          </p:nvPr>
        </p:nvGrpSpPr>
        <p:grpSpPr>
          <a:xfrm>
            <a:off x="7920235" y="4498492"/>
            <a:ext cx="551021" cy="551021"/>
            <a:chOff x="0" y="0"/>
            <a:chExt cx="690562" cy="692150"/>
          </a:xfrm>
          <a:solidFill>
            <a:schemeClr val="tx1">
              <a:lumMod val="50000"/>
              <a:lumOff val="50000"/>
            </a:schemeClr>
          </a:solidFill>
        </p:grpSpPr>
        <p:sp>
          <p:nvSpPr>
            <p:cNvPr id="13" name="Oval 10"/>
            <p:cNvSpPr/>
            <p:nvPr>
              <p:custDataLst>
                <p:tags r:id="rId11"/>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4" name="Freeform 32"/>
            <p:cNvSpPr>
              <a:spLocks noEditPoints="1"/>
            </p:cNvSpPr>
            <p:nvPr>
              <p:custDataLst>
                <p:tags r:id="rId12"/>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8650" y="530820"/>
            <a:ext cx="7886700" cy="994172"/>
          </a:xfrm>
        </p:spPr>
        <p:txBody>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p>
        </p:txBody>
      </p:sp>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t>2025/8/10</a:t>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2"/>
            </p:custDataLst>
          </p:nvPr>
        </p:nvSpPr>
        <p:spPr>
          <a:xfrm>
            <a:off x="961200" y="1339650"/>
            <a:ext cx="7219800" cy="542700"/>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p>
        </p:txBody>
      </p:sp>
      <p:sp>
        <p:nvSpPr>
          <p:cNvPr id="7" name="内容占位符 6"/>
          <p:cNvSpPr>
            <a:spLocks noGrp="1"/>
          </p:cNvSpPr>
          <p:nvPr>
            <p:ph sz="quarter" idx="13"/>
            <p:custDataLst>
              <p:tags r:id="rId3"/>
            </p:custDataLst>
          </p:nvPr>
        </p:nvSpPr>
        <p:spPr>
          <a:xfrm>
            <a:off x="960835" y="2594250"/>
            <a:ext cx="7219950" cy="2583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t>2025/8/10</a:t>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0" y="0"/>
            <a:ext cx="3617595"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2" name="标题 1"/>
          <p:cNvSpPr>
            <a:spLocks noGrp="1"/>
          </p:cNvSpPr>
          <p:nvPr>
            <p:ph type="title" hasCustomPrompt="1"/>
            <p:custDataLst>
              <p:tags r:id="rId2"/>
            </p:custDataLst>
          </p:nvPr>
        </p:nvSpPr>
        <p:spPr>
          <a:xfrm>
            <a:off x="437400" y="880650"/>
            <a:ext cx="2970000" cy="661500"/>
          </a:xfrm>
        </p:spPr>
        <p:txBody>
          <a:bodyPr anchor="ctr"/>
          <a:lstStyle>
            <a:lvl1pPr>
              <a:defRPr sz="2700" baseline="0">
                <a:solidFill>
                  <a:schemeClr val="tx1"/>
                </a:solidFill>
                <a:latin typeface="Arial" panose="020B0604020202020204" pitchFamily="34" charset="0"/>
                <a:ea typeface="微软雅黑" panose="020B0503020204020204" pitchFamily="34" charset="-122"/>
              </a:defRPr>
            </a:lvl1pPr>
          </a:lstStyle>
          <a:p>
            <a:r>
              <a:rPr lang="zh-CN" altLang="en-US" dirty="0"/>
              <a:t>单击编辑标题</a:t>
            </a: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t>2025/8/10</a:t>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6"/>
            </p:custDataLst>
          </p:nvPr>
        </p:nvSpPr>
        <p:spPr>
          <a:xfrm>
            <a:off x="440100" y="2275650"/>
            <a:ext cx="2967300" cy="3069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7"/>
            </p:custDataLst>
          </p:nvPr>
        </p:nvSpPr>
        <p:spPr>
          <a:xfrm>
            <a:off x="3825900" y="1405930"/>
            <a:ext cx="4860000" cy="3815953"/>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9144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2"/>
            </p:custDataLst>
          </p:nvPr>
        </p:nvSpPr>
        <p:spPr>
          <a:xfrm>
            <a:off x="459000" y="859500"/>
            <a:ext cx="8232300" cy="469800"/>
          </a:xfrm>
        </p:spPr>
        <p:txBody>
          <a:bodyPr anchor="ctr"/>
          <a:lstStyle>
            <a:lvl1pPr algn="ctr">
              <a:defRPr sz="2700" baseline="0">
                <a:solidFill>
                  <a:schemeClr val="tx1"/>
                </a:solidFill>
                <a:latin typeface="Arial" panose="020B0604020202020204" pitchFamily="34" charset="0"/>
                <a:ea typeface="微软雅黑" panose="020B0503020204020204" pitchFamily="34" charset="-122"/>
              </a:defRPr>
            </a:lvl1pPr>
          </a:lstStyle>
          <a:p>
            <a:r>
              <a:rPr lang="zh-CN" altLang="en-US"/>
              <a:t>单击此处编辑母版标题样式</a:t>
            </a: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t>2025/8/10</a:t>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6"/>
            </p:custDataLst>
          </p:nvPr>
        </p:nvSpPr>
        <p:spPr>
          <a:xfrm>
            <a:off x="459000" y="1763100"/>
            <a:ext cx="8231981" cy="621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
        <p:nvSpPr>
          <p:cNvPr id="9" name="内容占位符 8"/>
          <p:cNvSpPr>
            <a:spLocks noGrp="1"/>
          </p:cNvSpPr>
          <p:nvPr>
            <p:ph sz="quarter" idx="14"/>
            <p:custDataLst>
              <p:tags r:id="rId7"/>
            </p:custDataLst>
          </p:nvPr>
        </p:nvSpPr>
        <p:spPr>
          <a:xfrm>
            <a:off x="459581" y="3236850"/>
            <a:ext cx="8224200" cy="25731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0" y="5029201"/>
            <a:ext cx="9144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2"/>
            </p:custDataLst>
          </p:nvPr>
        </p:nvSpPr>
        <p:spPr>
          <a:xfrm>
            <a:off x="453600" y="740250"/>
            <a:ext cx="8232300" cy="423900"/>
          </a:xfrm>
        </p:spPr>
        <p:txBody>
          <a:bodyPr anchor="ctr"/>
          <a:lstStyle>
            <a:lvl1pPr algn="ct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t>2025/8/10</a:t>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6"/>
            </p:custDataLst>
          </p:nvPr>
        </p:nvSpPr>
        <p:spPr>
          <a:xfrm>
            <a:off x="453628" y="2082600"/>
            <a:ext cx="8243100" cy="2408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文本占位符 8"/>
          <p:cNvSpPr>
            <a:spLocks noGrp="1"/>
          </p:cNvSpPr>
          <p:nvPr>
            <p:ph type="body" sz="quarter" idx="14"/>
            <p:custDataLst>
              <p:tags r:id="rId7"/>
            </p:custDataLst>
          </p:nvPr>
        </p:nvSpPr>
        <p:spPr>
          <a:xfrm>
            <a:off x="445500" y="5306850"/>
            <a:ext cx="8251200" cy="7587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2"/>
            </p:custDataLst>
          </p:nvPr>
        </p:nvSpPr>
        <p:spPr>
          <a:xfrm>
            <a:off x="434700" y="292846"/>
            <a:ext cx="8278200" cy="331473"/>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t>2025/8/10</a:t>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6"/>
            </p:custDataLst>
          </p:nvPr>
        </p:nvSpPr>
        <p:spPr>
          <a:xfrm>
            <a:off x="434700" y="2025000"/>
            <a:ext cx="40068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7"/>
            </p:custDataLst>
          </p:nvPr>
        </p:nvSpPr>
        <p:spPr>
          <a:xfrm>
            <a:off x="4681800" y="2025000"/>
            <a:ext cx="40257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1" name="文本占位符 10"/>
          <p:cNvSpPr>
            <a:spLocks noGrp="1"/>
          </p:cNvSpPr>
          <p:nvPr>
            <p:ph type="body" sz="quarter" idx="15"/>
            <p:custDataLst>
              <p:tags r:id="rId8"/>
            </p:custDataLst>
          </p:nvPr>
        </p:nvSpPr>
        <p:spPr>
          <a:xfrm>
            <a:off x="429300" y="4914450"/>
            <a:ext cx="40068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
        <p:nvSpPr>
          <p:cNvPr id="13" name="文本占位符 12"/>
          <p:cNvSpPr>
            <a:spLocks noGrp="1"/>
          </p:cNvSpPr>
          <p:nvPr>
            <p:ph type="body" sz="quarter" idx="16"/>
            <p:custDataLst>
              <p:tags r:id="rId9"/>
            </p:custDataLst>
          </p:nvPr>
        </p:nvSpPr>
        <p:spPr>
          <a:xfrm>
            <a:off x="4689900" y="4910850"/>
            <a:ext cx="40257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1576668"/>
            <a:ext cx="9144000" cy="37046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2"/>
            </p:custDataLst>
          </p:nvPr>
        </p:nvSpPr>
        <p:spPr>
          <a:xfrm>
            <a:off x="1142100" y="1637550"/>
            <a:ext cx="6858000" cy="1790100"/>
          </a:xfrm>
        </p:spPr>
        <p:txBody>
          <a:bodyPr anchor="b"/>
          <a:lstStyle>
            <a:lvl1pPr algn="ctr">
              <a:defRPr sz="45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t>2025/8/10</a:t>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6"/>
            </p:custDataLst>
          </p:nvPr>
        </p:nvSpPr>
        <p:spPr>
          <a:xfrm>
            <a:off x="1141810" y="4069800"/>
            <a:ext cx="6858000" cy="1242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CB1AC365-9AC6-4121-A977-0334C004DD39}" type="datetimeFigureOut">
              <a:rPr lang="zh-CN" altLang="en-US"/>
              <a:t>2025/8/10</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15EA12A-8CCD-44DE-BFFA-E7984E4537B0}" type="slidenum">
              <a:rPr lang="zh-CN" altLang="en-US"/>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3"/>
          <p:cNvSpPr>
            <a:spLocks noGrp="1"/>
          </p:cNvSpPr>
          <p:nvPr>
            <p:ph type="dt" sz="half" idx="10"/>
          </p:nvPr>
        </p:nvSpPr>
        <p:spPr/>
        <p:txBody>
          <a:bodyPr/>
          <a:lstStyle>
            <a:lvl1pPr>
              <a:defRPr/>
            </a:lvl1pPr>
          </a:lstStyle>
          <a:p>
            <a:pPr>
              <a:defRPr/>
            </a:pPr>
            <a:fld id="{7F6C3EAB-0340-432F-B926-649D4B6664FF}" type="datetimeFigureOut">
              <a:rPr lang="zh-CN" altLang="en-US"/>
              <a:t>2025/8/10</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1E47C91D-8B97-4271-B5A1-AE01D61F2453}" type="slidenum">
              <a:rPr lang="zh-CN" altLang="en-US"/>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3"/>
          <p:cNvSpPr>
            <a:spLocks noGrp="1"/>
          </p:cNvSpPr>
          <p:nvPr>
            <p:ph type="dt" sz="half" idx="10"/>
          </p:nvPr>
        </p:nvSpPr>
        <p:spPr/>
        <p:txBody>
          <a:bodyPr/>
          <a:lstStyle>
            <a:lvl1pPr>
              <a:defRPr/>
            </a:lvl1pPr>
          </a:lstStyle>
          <a:p>
            <a:pPr>
              <a:defRPr/>
            </a:pPr>
            <a:fld id="{A7EF10B6-9F03-43CF-9B53-8C598C9E54DD}" type="datetimeFigureOut">
              <a:rPr lang="zh-CN" altLang="en-US"/>
              <a:t>2025/8/10</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幻灯片编号占位符 5"/>
          <p:cNvSpPr>
            <a:spLocks noGrp="1"/>
          </p:cNvSpPr>
          <p:nvPr>
            <p:ph type="sldNum" sz="quarter" idx="12"/>
          </p:nvPr>
        </p:nvSpPr>
        <p:spPr/>
        <p:txBody>
          <a:bodyPr/>
          <a:lstStyle>
            <a:lvl1pPr>
              <a:defRPr/>
            </a:lvl1pPr>
          </a:lstStyle>
          <a:p>
            <a:pPr>
              <a:defRPr/>
            </a:pPr>
            <a:fld id="{7DA63A96-2454-49FC-B061-D54C1ADE653F}" type="slidenum">
              <a:rPr lang="zh-CN" altLang="en-US"/>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C1E8214A-A5F4-4C8D-89BA-80AFED4FA82E}" type="datetimeFigureOut">
              <a:rPr lang="zh-CN" altLang="en-US"/>
              <a:t>2025/8/10</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幻灯片编号占位符 5"/>
          <p:cNvSpPr>
            <a:spLocks noGrp="1"/>
          </p:cNvSpPr>
          <p:nvPr>
            <p:ph type="sldNum" sz="quarter" idx="12"/>
          </p:nvPr>
        </p:nvSpPr>
        <p:spPr/>
        <p:txBody>
          <a:bodyPr/>
          <a:lstStyle>
            <a:lvl1pPr>
              <a:defRPr/>
            </a:lvl1pPr>
          </a:lstStyle>
          <a:p>
            <a:pPr>
              <a:defRPr/>
            </a:pPr>
            <a:fld id="{2B03621F-2684-4007-8346-81B44F0F3150}" type="slidenum">
              <a:rPr lang="zh-CN" altLang="en-US"/>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CFAA97-2BED-4541-A3C3-DDDD054CE71C}" type="datetimeFigureOut">
              <a:rPr lang="zh-CN" altLang="en-US"/>
              <a:t>2025/8/10</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幻灯片编号占位符 5"/>
          <p:cNvSpPr>
            <a:spLocks noGrp="1"/>
          </p:cNvSpPr>
          <p:nvPr>
            <p:ph type="sldNum" sz="quarter" idx="12"/>
          </p:nvPr>
        </p:nvSpPr>
        <p:spPr/>
        <p:txBody>
          <a:bodyPr/>
          <a:lstStyle>
            <a:lvl1pPr>
              <a:defRPr/>
            </a:lvl1pPr>
          </a:lstStyle>
          <a:p>
            <a:pPr>
              <a:defRPr/>
            </a:pPr>
            <a:fld id="{7E7817F9-8A3A-4927-A066-41E629997F91}" type="slidenum">
              <a:rPr lang="zh-CN" altLang="en-US"/>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AE8AE1B8-A378-4C90-9AF4-8C47144951FA}" type="datetimeFigureOut">
              <a:rPr lang="zh-CN" altLang="en-US"/>
              <a:t>2025/8/10</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05966B5F-ABCD-436A-A588-FA5257843B3A}" type="slidenum">
              <a:rPr lang="zh-CN" altLang="en-US"/>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8B8A8F54-C7B0-484C-8660-8DBCAD3DEC43}" type="datetimeFigureOut">
              <a:rPr lang="zh-CN" altLang="en-US"/>
              <a:t>2025/8/10</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B73E11EC-D0EE-4786-8623-7F314F526838}" type="slidenum">
              <a:rPr lang="zh-CN" altLang="en-US"/>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tags" Target="../tags/tag3.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tags" Target="../tags/tag7.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tags" Target="../tags/tag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tags" Target="../tags/tag6.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tags" Target="../tags/tag5.xml"/><Relationship Id="rId10" Type="http://schemas.openxmlformats.org/officeDocument/2006/relationships/slideLayout" Target="../slideLayouts/slideLayout21.xml"/><Relationship Id="rId19"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tags" Target="../tags/tag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717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1" sz="1200">
                <a:solidFill>
                  <a:schemeClr val="tx1">
                    <a:tint val="75000"/>
                  </a:schemeClr>
                </a:solidFill>
                <a:latin typeface="+mn-lt"/>
                <a:ea typeface="+mn-ea"/>
              </a:defRPr>
            </a:lvl1pPr>
          </a:lstStyle>
          <a:p>
            <a:pPr>
              <a:defRPr/>
            </a:pPr>
            <a:fld id="{6CF29BEC-490D-4AF3-81B3-5465A1E92A24}" type="datetimeFigureOut">
              <a:rPr lang="zh-CN" altLang="en-US"/>
              <a:t>2025/8/10</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kumimoji="1" sz="1200">
                <a:solidFill>
                  <a:schemeClr val="tx1">
                    <a:tint val="75000"/>
                  </a:schemeClr>
                </a:solidFill>
                <a:latin typeface="+mn-lt"/>
                <a:ea typeface="+mn-ea"/>
              </a:defRPr>
            </a:lvl1pPr>
          </a:lstStyle>
          <a:p>
            <a:pPr>
              <a:defRPr/>
            </a:pPr>
            <a:endParaRPr lang="zh-CN" altLang="en-US"/>
          </a:p>
        </p:txBody>
      </p:sp>
      <p:sp>
        <p:nvSpPr>
          <p:cNvPr id="6" name="幻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1" sz="1200">
                <a:solidFill>
                  <a:schemeClr val="tx1">
                    <a:tint val="75000"/>
                  </a:schemeClr>
                </a:solidFill>
                <a:latin typeface="+mn-lt"/>
                <a:ea typeface="+mn-ea"/>
              </a:defRPr>
            </a:lvl1pPr>
          </a:lstStyle>
          <a:p>
            <a:pPr>
              <a:defRPr/>
            </a:pPr>
            <a:fld id="{0E6ABF48-D27C-4D46-98FD-952E0E323844}"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628650" y="1131094"/>
            <a:ext cx="7886700" cy="994172"/>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custDataLst>
              <p:tags r:id="rId21"/>
            </p:custDataLst>
          </p:nvPr>
        </p:nvSpPr>
        <p:spPr>
          <a:xfrm>
            <a:off x="628650" y="2226469"/>
            <a:ext cx="7886700" cy="3263504"/>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22"/>
            </p:custDataLst>
          </p:nvPr>
        </p:nvSpPr>
        <p:spPr>
          <a:xfrm>
            <a:off x="628650" y="5624513"/>
            <a:ext cx="2057400" cy="273844"/>
          </a:xfrm>
          <a:prstGeom prst="rect">
            <a:avLst/>
          </a:prstGeom>
        </p:spPr>
        <p:txBody>
          <a:bodyPr vert="horz" lIns="91440" tIns="45720" rIns="91440" bIns="45720" rtlCol="0" anchor="ctr">
            <a:normAutofit/>
          </a:bodyPr>
          <a:lstStyle>
            <a:lvl1pPr algn="l">
              <a:defRPr sz="900">
                <a:solidFill>
                  <a:schemeClr val="bg1">
                    <a:lumMod val="65000"/>
                  </a:schemeClr>
                </a:solidFill>
                <a:latin typeface="+mn-ea"/>
                <a:ea typeface="+mn-ea"/>
              </a:defRPr>
            </a:lvl1pPr>
          </a:lstStyle>
          <a:p>
            <a:fld id="{3AF26454-18F3-4682-85CD-2E9D3BF5A20C}" type="datetimeFigureOut">
              <a:rPr lang="zh-CN" altLang="en-US" smtClean="0"/>
              <a:t>2025/8/10</a:t>
            </a:fld>
            <a:endParaRPr lang="zh-CN" altLang="en-US" dirty="0"/>
          </a:p>
        </p:txBody>
      </p:sp>
      <p:sp>
        <p:nvSpPr>
          <p:cNvPr id="5" name="页脚占位符 4"/>
          <p:cNvSpPr>
            <a:spLocks noGrp="1"/>
          </p:cNvSpPr>
          <p:nvPr>
            <p:ph type="ftr" sz="quarter" idx="3"/>
            <p:custDataLst>
              <p:tags r:id="rId23"/>
            </p:custDataLst>
          </p:nvPr>
        </p:nvSpPr>
        <p:spPr>
          <a:xfrm>
            <a:off x="3028950" y="5624513"/>
            <a:ext cx="3086100" cy="273844"/>
          </a:xfrm>
          <a:prstGeom prst="rect">
            <a:avLst/>
          </a:prstGeom>
        </p:spPr>
        <p:txBody>
          <a:bodyPr vert="horz" lIns="91440" tIns="45720" rIns="91440" bIns="45720" rtlCol="0" anchor="ctr">
            <a:normAutofit/>
          </a:bodyPr>
          <a:lstStyle>
            <a:lvl1pPr algn="ctr">
              <a:defRPr sz="900">
                <a:solidFill>
                  <a:schemeClr val="bg1">
                    <a:lumMod val="65000"/>
                  </a:schemeClr>
                </a:solidFill>
                <a:latin typeface="+mn-ea"/>
                <a:ea typeface="+mn-ea"/>
              </a:defRPr>
            </a:lvl1pPr>
          </a:lstStyle>
          <a:p>
            <a:endParaRPr lang="zh-CN" altLang="en-US"/>
          </a:p>
        </p:txBody>
      </p:sp>
      <p:sp>
        <p:nvSpPr>
          <p:cNvPr id="6" name="灯片编号占位符 5"/>
          <p:cNvSpPr>
            <a:spLocks noGrp="1"/>
          </p:cNvSpPr>
          <p:nvPr>
            <p:ph type="sldNum" sz="quarter" idx="4"/>
            <p:custDataLst>
              <p:tags r:id="rId24"/>
            </p:custDataLst>
          </p:nvPr>
        </p:nvSpPr>
        <p:spPr>
          <a:xfrm>
            <a:off x="6457950" y="5624513"/>
            <a:ext cx="2057400" cy="273844"/>
          </a:xfrm>
          <a:prstGeom prst="rect">
            <a:avLst/>
          </a:prstGeom>
        </p:spPr>
        <p:txBody>
          <a:bodyPr vert="horz" lIns="91440" tIns="45720" rIns="91440" bIns="45720" rtlCol="0" anchor="ctr">
            <a:normAutofit/>
          </a:bodyPr>
          <a:lstStyle>
            <a:lvl1pPr algn="r">
              <a:defRPr sz="900">
                <a:solidFill>
                  <a:schemeClr val="bg1">
                    <a:lumMod val="65000"/>
                  </a:schemeClr>
                </a:solidFill>
                <a:latin typeface="+mn-ea"/>
                <a:ea typeface="+mn-ea"/>
              </a:defRPr>
            </a:lvl1pPr>
          </a:lstStyle>
          <a:p>
            <a:fld id="{20B1BF28-F930-49E4-85CE-AE60C16D92B0}" type="slidenum">
              <a:rPr lang="zh-CN" altLang="en-US" smtClean="0"/>
              <a:t>‹#›</a:t>
            </a:fld>
            <a:endParaRPr lang="zh-CN" altLang="en-US"/>
          </a:p>
        </p:txBody>
      </p:sp>
      <p:sp>
        <p:nvSpPr>
          <p:cNvPr id="7" name="KSO_TEMPLATE" hidden="1"/>
          <p:cNvSpPr/>
          <p:nvPr>
            <p:custDataLst>
              <p:tags r:id="rId25"/>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685800" rtl="0" eaLnBrk="1" latinLnBrk="0" hangingPunct="1">
        <a:lnSpc>
          <a:spcPct val="90000"/>
        </a:lnSpc>
        <a:spcBef>
          <a:spcPct val="0"/>
        </a:spcBef>
        <a:buNone/>
        <a:defRPr sz="3300" kern="1200">
          <a:solidFill>
            <a:schemeClr val="tx1"/>
          </a:solidFill>
          <a:latin typeface="+mj-ea"/>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ea"/>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28.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tags" Target="../tags/tag154.xml"/><Relationship Id="rId7" Type="http://schemas.openxmlformats.org/officeDocument/2006/relationships/image" Target="../media/image10.wmf"/><Relationship Id="rId2" Type="http://schemas.openxmlformats.org/officeDocument/2006/relationships/tags" Target="../tags/tag153.xml"/><Relationship Id="rId1" Type="http://schemas.openxmlformats.org/officeDocument/2006/relationships/tags" Target="../tags/tag152.xml"/><Relationship Id="rId6" Type="http://schemas.openxmlformats.org/officeDocument/2006/relationships/oleObject" Target="../embeddings/oleObject1.bin"/><Relationship Id="rId5" Type="http://schemas.openxmlformats.org/officeDocument/2006/relationships/image" Target="../media/image4.jpeg"/><Relationship Id="rId4"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18.xml"/><Relationship Id="rId1" Type="http://schemas.openxmlformats.org/officeDocument/2006/relationships/tags" Target="../tags/tag155.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57.xml"/><Relationship Id="rId1" Type="http://schemas.openxmlformats.org/officeDocument/2006/relationships/tags" Target="../tags/tag156.xml"/><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59.xml"/><Relationship Id="rId1" Type="http://schemas.openxmlformats.org/officeDocument/2006/relationships/tags" Target="../tags/tag158.xml"/><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61.xml"/><Relationship Id="rId1" Type="http://schemas.openxmlformats.org/officeDocument/2006/relationships/tags" Target="../tags/tag160.xml"/><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63.xml"/><Relationship Id="rId1" Type="http://schemas.openxmlformats.org/officeDocument/2006/relationships/tags" Target="../tags/tag162.xml"/><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65.xml"/><Relationship Id="rId1" Type="http://schemas.openxmlformats.org/officeDocument/2006/relationships/tags" Target="../tags/tag164.xml"/><Relationship Id="rId4" Type="http://schemas.openxmlformats.org/officeDocument/2006/relationships/image" Target="../media/image4.jpeg"/></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18.xml"/><Relationship Id="rId1" Type="http://schemas.openxmlformats.org/officeDocument/2006/relationships/tags" Target="../tags/tag166.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168.xml"/><Relationship Id="rId1" Type="http://schemas.openxmlformats.org/officeDocument/2006/relationships/tags" Target="../tags/tag167.xml"/></Relationships>
</file>

<file path=ppt/slides/_rels/slide2.xml.rels><?xml version="1.0" encoding="UTF-8" standalone="yes"?>
<Relationships xmlns="http://schemas.openxmlformats.org/package/2006/relationships"><Relationship Id="rId3" Type="http://schemas.openxmlformats.org/officeDocument/2006/relationships/tags" Target="../tags/tag131.xml"/><Relationship Id="rId7" Type="http://schemas.openxmlformats.org/officeDocument/2006/relationships/image" Target="../media/image4.jpeg"/><Relationship Id="rId2" Type="http://schemas.openxmlformats.org/officeDocument/2006/relationships/tags" Target="../tags/tag130.xml"/><Relationship Id="rId1" Type="http://schemas.openxmlformats.org/officeDocument/2006/relationships/tags" Target="../tags/tag129.xml"/><Relationship Id="rId6" Type="http://schemas.openxmlformats.org/officeDocument/2006/relationships/slideLayout" Target="../slideLayouts/slideLayout18.xml"/><Relationship Id="rId5" Type="http://schemas.openxmlformats.org/officeDocument/2006/relationships/tags" Target="../tags/tag133.xml"/><Relationship Id="rId4" Type="http://schemas.openxmlformats.org/officeDocument/2006/relationships/tags" Target="../tags/tag132.xml"/></Relationships>
</file>

<file path=ppt/slides/_rels/slide3.xml.rels><?xml version="1.0" encoding="UTF-8" standalone="yes"?>
<Relationships xmlns="http://schemas.openxmlformats.org/package/2006/relationships"><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tags" Target="../tags/tag134.xml"/><Relationship Id="rId5" Type="http://schemas.openxmlformats.org/officeDocument/2006/relationships/image" Target="../media/image4.jpeg"/><Relationship Id="rId4"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38.xml"/><Relationship Id="rId1" Type="http://schemas.openxmlformats.org/officeDocument/2006/relationships/tags" Target="../tags/tag137.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40.xml"/><Relationship Id="rId1" Type="http://schemas.openxmlformats.org/officeDocument/2006/relationships/tags" Target="../tags/tag139.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8.xml"/><Relationship Id="rId7" Type="http://schemas.openxmlformats.org/officeDocument/2006/relationships/image" Target="../media/image6.png"/><Relationship Id="rId2" Type="http://schemas.openxmlformats.org/officeDocument/2006/relationships/tags" Target="../tags/tag142.xml"/><Relationship Id="rId1" Type="http://schemas.openxmlformats.org/officeDocument/2006/relationships/tags" Target="../tags/tag141.xml"/><Relationship Id="rId6" Type="http://schemas.openxmlformats.org/officeDocument/2006/relationships/image" Target="../media/image5.png"/><Relationship Id="rId5" Type="http://schemas.openxmlformats.org/officeDocument/2006/relationships/tags" Target="../tags/tag142.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8.xml"/><Relationship Id="rId7" Type="http://schemas.openxmlformats.org/officeDocument/2006/relationships/image" Target="../media/image8.wmf"/><Relationship Id="rId2" Type="http://schemas.openxmlformats.org/officeDocument/2006/relationships/tags" Target="../tags/tag144.xml"/><Relationship Id="rId1" Type="http://schemas.openxmlformats.org/officeDocument/2006/relationships/tags" Target="../tags/tag143.xml"/><Relationship Id="rId6" Type="http://schemas.openxmlformats.org/officeDocument/2006/relationships/image" Target="../media/image7.wmf"/><Relationship Id="rId5" Type="http://schemas.openxmlformats.org/officeDocument/2006/relationships/oleObject" Target="../embeddings/oleObject1.bin"/><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tags" Target="../tags/tag147.xml"/><Relationship Id="rId7" Type="http://schemas.openxmlformats.org/officeDocument/2006/relationships/oleObject" Target="../embeddings/oleObject2.bin"/><Relationship Id="rId2" Type="http://schemas.openxmlformats.org/officeDocument/2006/relationships/tags" Target="../tags/tag146.xml"/><Relationship Id="rId1" Type="http://schemas.openxmlformats.org/officeDocument/2006/relationships/tags" Target="../tags/tag145.xml"/><Relationship Id="rId6" Type="http://schemas.openxmlformats.org/officeDocument/2006/relationships/image" Target="../media/image4.jpeg"/><Relationship Id="rId5" Type="http://schemas.openxmlformats.org/officeDocument/2006/relationships/slideLayout" Target="../slideLayouts/slideLayout18.xml"/><Relationship Id="rId4" Type="http://schemas.openxmlformats.org/officeDocument/2006/relationships/tags" Target="../tags/tag148.xml"/></Relationships>
</file>

<file path=ppt/slides/_rels/slide9.x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tags" Target="../tags/tag151.xml"/><Relationship Id="rId7" Type="http://schemas.openxmlformats.org/officeDocument/2006/relationships/image" Target="../media/image10.wmf"/><Relationship Id="rId2" Type="http://schemas.openxmlformats.org/officeDocument/2006/relationships/tags" Target="../tags/tag150.xml"/><Relationship Id="rId1" Type="http://schemas.openxmlformats.org/officeDocument/2006/relationships/tags" Target="../tags/tag149.xml"/><Relationship Id="rId6" Type="http://schemas.openxmlformats.org/officeDocument/2006/relationships/oleObject" Target="../embeddings/oleObject1.bin"/><Relationship Id="rId5" Type="http://schemas.openxmlformats.org/officeDocument/2006/relationships/image" Target="../media/image4.jpeg"/><Relationship Id="rId4" Type="http://schemas.openxmlformats.org/officeDocument/2006/relationships/slideLayout" Target="../slideLayouts/slideLayout18.xml"/><Relationship Id="rId9" Type="http://schemas.openxmlformats.org/officeDocument/2006/relationships/image" Target="../media/image1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stretch>
            <a:fillRect/>
          </a:stretch>
        </p:blipFill>
        <p:spPr>
          <a:xfrm>
            <a:off x="0" y="0"/>
            <a:ext cx="9144635" cy="6227445"/>
          </a:xfrm>
          <a:prstGeom prst="rect">
            <a:avLst/>
          </a:prstGeom>
        </p:spPr>
      </p:pic>
      <p:sp>
        <p:nvSpPr>
          <p:cNvPr id="8" name="矩形 7"/>
          <p:cNvSpPr/>
          <p:nvPr/>
        </p:nvSpPr>
        <p:spPr>
          <a:xfrm>
            <a:off x="0" y="1766570"/>
            <a:ext cx="9144635" cy="2838450"/>
          </a:xfrm>
          <a:prstGeom prst="rect">
            <a:avLst/>
          </a:prstGeom>
          <a:solidFill>
            <a:schemeClr val="bg1">
              <a:lumMod val="95000"/>
              <a:alpha val="80000"/>
            </a:schemeClr>
          </a:solidFill>
          <a:ln>
            <a:noFill/>
          </a:ln>
          <a:effectLst>
            <a:glow rad="139700">
              <a:schemeClr val="bg1">
                <a:lumMod val="50000"/>
                <a:alpha val="40000"/>
              </a:schemeClr>
            </a:glow>
            <a:outerShdw blurRad="152400" dist="165100" dir="2700000" algn="tl" rotWithShape="0">
              <a:schemeClr val="bg1">
                <a:lumMod val="85000"/>
                <a:alpha val="27000"/>
              </a:schemeClr>
            </a:outerShdw>
          </a:effec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7" name="矩形 6"/>
          <p:cNvSpPr/>
          <p:nvPr/>
        </p:nvSpPr>
        <p:spPr>
          <a:xfrm>
            <a:off x="0" y="1978660"/>
            <a:ext cx="9144635" cy="2395220"/>
          </a:xfrm>
          <a:prstGeom prst="rect">
            <a:avLst/>
          </a:prstGeom>
          <a:solidFill>
            <a:srgbClr val="008ABD"/>
          </a:solidFill>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五边形 1"/>
          <p:cNvSpPr/>
          <p:nvPr/>
        </p:nvSpPr>
        <p:spPr>
          <a:xfrm>
            <a:off x="0" y="289560"/>
            <a:ext cx="544195" cy="284480"/>
          </a:xfrm>
          <a:prstGeom prst="homePlate">
            <a:avLst/>
          </a:prstGeom>
          <a:solidFill>
            <a:srgbClr val="008ABD"/>
          </a:solidFill>
        </p:spPr>
        <p:style>
          <a:lnRef idx="0">
            <a:srgbClr val="FFFFFF"/>
          </a:lnRef>
          <a:fillRef idx="1">
            <a:schemeClr val="accent1"/>
          </a:fillRef>
          <a:effectRef idx="0">
            <a:srgbClr val="FFFFFF"/>
          </a:effectRef>
          <a:fontRef idx="minor">
            <a:schemeClr val="lt1"/>
          </a:fontRef>
        </p:style>
        <p:txBody>
          <a:bodyPr/>
          <a:lstStyle/>
          <a:p>
            <a:endParaRPr lang="zh-CN" altLang="en-US"/>
          </a:p>
        </p:txBody>
      </p:sp>
      <p:sp>
        <p:nvSpPr>
          <p:cNvPr id="3" name="文本框 2"/>
          <p:cNvSpPr txBox="1"/>
          <p:nvPr/>
        </p:nvSpPr>
        <p:spPr>
          <a:xfrm>
            <a:off x="554355" y="180975"/>
            <a:ext cx="1650365" cy="521970"/>
          </a:xfrm>
          <a:prstGeom prst="rect">
            <a:avLst/>
          </a:prstGeom>
          <a:noFill/>
        </p:spPr>
        <p:txBody>
          <a:bodyPr wrap="square" rtlCol="0">
            <a:spAutoFit/>
          </a:bodyPr>
          <a:lstStyle/>
          <a:p>
            <a:r>
              <a:rPr lang="zh-CN" altLang="en-US" sz="2800">
                <a:ln w="9525">
                  <a:solidFill>
                    <a:sysClr val="windowText" lastClr="000000"/>
                  </a:solidFill>
                  <a:prstDash val="solid"/>
                </a:ln>
                <a:solidFill>
                  <a:schemeClr val="tx1">
                    <a:lumMod val="95000"/>
                    <a:lumOff val="5000"/>
                  </a:schemeClr>
                </a:solidFill>
                <a:effectLst>
                  <a:outerShdw blurRad="12700" dist="38100" dir="2700000" algn="tl" rotWithShape="0">
                    <a:schemeClr val="bg1">
                      <a:lumMod val="50000"/>
                    </a:schemeClr>
                  </a:outerShdw>
                </a:effectLst>
              </a:rPr>
              <a:t>电工</a:t>
            </a:r>
            <a:r>
              <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rPr>
              <a:t>技术</a:t>
            </a:r>
          </a:p>
        </p:txBody>
      </p:sp>
      <p:pic>
        <p:nvPicPr>
          <p:cNvPr id="10" name="图片 9"/>
          <p:cNvPicPr>
            <a:picLocks noChangeAspect="1"/>
          </p:cNvPicPr>
          <p:nvPr/>
        </p:nvPicPr>
        <p:blipFill>
          <a:blip r:embed="rId4"/>
          <a:stretch>
            <a:fillRect/>
          </a:stretch>
        </p:blipFill>
        <p:spPr>
          <a:xfrm>
            <a:off x="5325520" y="6280761"/>
            <a:ext cx="3759129" cy="530403"/>
          </a:xfrm>
          <a:prstGeom prst="rect">
            <a:avLst/>
          </a:prstGeom>
        </p:spPr>
      </p:pic>
      <p:sp>
        <p:nvSpPr>
          <p:cNvPr id="6" name="Rectangle 3"/>
          <p:cNvSpPr>
            <a:spLocks noGrp="1"/>
          </p:cNvSpPr>
          <p:nvPr>
            <p:custDataLst>
              <p:tags r:id="rId1"/>
            </p:custDataLst>
          </p:nvPr>
        </p:nvSpPr>
        <p:spPr>
          <a:xfrm>
            <a:off x="1638935" y="2237105"/>
            <a:ext cx="6287770" cy="697230"/>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cs typeface="+mn-cs"/>
              </a:rPr>
              <a:t>模块五　</a:t>
            </a:r>
            <a:r>
              <a:rPr lang="en-US" altLang="zh-CN" sz="4000" b="1" dirty="0">
                <a:solidFill>
                  <a:schemeClr val="bg1"/>
                </a:solidFill>
                <a:latin typeface="微软雅黑" panose="020B0503020204020204" pitchFamily="34" charset="-122"/>
                <a:ea typeface="微软雅黑" panose="020B0503020204020204" pitchFamily="34" charset="-122"/>
                <a:cs typeface="+mn-cs"/>
              </a:rPr>
              <a:t>         </a:t>
            </a:r>
          </a:p>
        </p:txBody>
      </p:sp>
      <p:sp>
        <p:nvSpPr>
          <p:cNvPr id="9" name="文本框 8"/>
          <p:cNvSpPr txBox="1"/>
          <p:nvPr/>
        </p:nvSpPr>
        <p:spPr>
          <a:xfrm>
            <a:off x="558800" y="2934335"/>
            <a:ext cx="8586470" cy="1322070"/>
          </a:xfrm>
          <a:prstGeom prst="rect">
            <a:avLst/>
          </a:prstGeom>
          <a:noFill/>
        </p:spPr>
        <p:txBody>
          <a:bodyPr wrap="square" rtlCol="0">
            <a:spAutoFit/>
          </a:bodyPr>
          <a:lstStyle/>
          <a:p>
            <a:pPr algn="ctr"/>
            <a:r>
              <a:rPr lang="zh-CN" altLang="en-US" sz="4000" b="1" dirty="0">
                <a:solidFill>
                  <a:schemeClr val="bg1"/>
                </a:solidFill>
                <a:latin typeface="微软雅黑" panose="020B0503020204020204" pitchFamily="34" charset="-122"/>
                <a:ea typeface="微软雅黑" panose="020B0503020204020204" pitchFamily="34" charset="-122"/>
                <a:sym typeface="+mn-ea"/>
              </a:rPr>
              <a:t>简易变压器的制作</a:t>
            </a:r>
          </a:p>
          <a:p>
            <a:pPr algn="ctr"/>
            <a:endParaRPr lang="zh-CN" altLang="en-US" sz="4000" b="1" dirty="0">
              <a:solidFill>
                <a:schemeClr val="bg1"/>
              </a:solidFill>
              <a:latin typeface="微软雅黑" panose="020B0503020204020204" pitchFamily="34" charset="-122"/>
              <a:ea typeface="微软雅黑" panose="020B0503020204020204" pitchFamily="34" charset="-122"/>
              <a:sym typeface="+mn-ea"/>
            </a:endParaRPr>
          </a:p>
        </p:txBody>
      </p:sp>
      <p:sp>
        <p:nvSpPr>
          <p:cNvPr id="12" name="文本框 11"/>
          <p:cNvSpPr txBox="1"/>
          <p:nvPr/>
        </p:nvSpPr>
        <p:spPr>
          <a:xfrm>
            <a:off x="2248535" y="3577590"/>
            <a:ext cx="5719445" cy="460375"/>
          </a:xfrm>
          <a:prstGeom prst="rect">
            <a:avLst/>
          </a:prstGeom>
          <a:noFill/>
        </p:spPr>
        <p:txBody>
          <a:bodyPr wrap="square" rtlCol="0">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sym typeface="+mn-ea"/>
              </a:rPr>
              <a:t>单元2</a:t>
            </a:r>
            <a:r>
              <a:rPr lang="en-US" altLang="zh-CN" sz="2400" b="1" dirty="0">
                <a:solidFill>
                  <a:schemeClr val="bg1"/>
                </a:solidFill>
                <a:latin typeface="微软雅黑" panose="020B0503020204020204" pitchFamily="34" charset="-122"/>
                <a:ea typeface="微软雅黑" panose="020B0503020204020204" pitchFamily="34" charset="-122"/>
                <a:sym typeface="+mn-ea"/>
              </a:rPr>
              <a:t>  </a:t>
            </a:r>
            <a:r>
              <a:rPr lang="zh-CN" altLang="en-US" sz="2400" b="1" dirty="0">
                <a:solidFill>
                  <a:schemeClr val="bg1"/>
                </a:solidFill>
                <a:latin typeface="微软雅黑" panose="020B0503020204020204" pitchFamily="34" charset="-122"/>
                <a:ea typeface="微软雅黑" panose="020B0503020204020204" pitchFamily="34" charset="-122"/>
                <a:sym typeface="+mn-ea"/>
              </a:rPr>
              <a:t>交流铁心线圈电路</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4" name="Rectangle 3"/>
          <p:cNvSpPr txBox="1">
            <a:spLocks noChangeArrowheads="1"/>
          </p:cNvSpPr>
          <p:nvPr>
            <p:custDataLst>
              <p:tags r:id="rId2"/>
            </p:custDataLst>
          </p:nvPr>
        </p:nvSpPr>
        <p:spPr bwMode="auto">
          <a:xfrm>
            <a:off x="831068" y="1688147"/>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交流铁心线圈的功率损耗：</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buFontTx/>
              <a:buNone/>
            </a:pP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铁损是由磁滞和涡流产生的，分别称为磁滞损耗和涡流损耗，它们都会引起铁心发热。</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buFontTx/>
              <a:buNone/>
            </a:pP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实验可知：</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交变磁化一周在铁心的单位体积内所产生的磁滞损耗能量与磁滞回线所包围的面积成正比。 </a:t>
            </a:r>
          </a:p>
        </p:txBody>
      </p:sp>
      <p:graphicFrame>
        <p:nvGraphicFramePr>
          <p:cNvPr id="5" name="Object 14"/>
          <p:cNvGraphicFramePr>
            <a:graphicFrameLocks noChangeAspect="1"/>
          </p:cNvGraphicFramePr>
          <p:nvPr/>
        </p:nvGraphicFramePr>
        <p:xfrm>
          <a:off x="2807017" y="2279119"/>
          <a:ext cx="3527425" cy="515938"/>
        </p:xfrm>
        <a:graphic>
          <a:graphicData uri="http://schemas.openxmlformats.org/presentationml/2006/ole">
            <mc:AlternateContent xmlns:mc="http://schemas.openxmlformats.org/markup-compatibility/2006">
              <mc:Choice xmlns:v="urn:schemas-microsoft-com:vml" Requires="v">
                <p:oleObj name="公式" r:id="rId6" imgW="1625600" imgH="241300" progId="Equation.3">
                  <p:embed/>
                </p:oleObj>
              </mc:Choice>
              <mc:Fallback>
                <p:oleObj name="公式" r:id="rId6" imgW="1625600" imgH="241300" progId="Equation.3">
                  <p:embed/>
                  <p:pic>
                    <p:nvPicPr>
                      <p:cNvPr id="0" name="图片 512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07017" y="2279119"/>
                        <a:ext cx="3527425"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2"/>
          <p:cNvSpPr>
            <a:spLocks noGrp="1"/>
          </p:cNvSpPr>
          <p:nvPr>
            <p:custDataLst>
              <p:tags r:id="rId3"/>
            </p:custDataLst>
          </p:nvPr>
        </p:nvSpPr>
        <p:spPr>
          <a:xfrm>
            <a:off x="745734" y="813435"/>
            <a:ext cx="8940800" cy="98488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r>
              <a:rPr kumimoji="1" lang="zh-CN" altLang="en-US" sz="3200" b="1" dirty="0">
                <a:solidFill>
                  <a:schemeClr val="tx1"/>
                </a:solidFill>
                <a:latin typeface="黑体" panose="02010609060101010101" pitchFamily="49" charset="-122"/>
                <a:ea typeface="黑体" panose="02010609060101010101" pitchFamily="49" charset="-122"/>
                <a:cs typeface="黑体" panose="02010609060101010101" pitchFamily="49" charset="-122"/>
              </a:rPr>
              <a:t>二、功率损耗</a:t>
            </a:r>
          </a:p>
        </p:txBody>
      </p:sp>
      <p:grpSp>
        <p:nvGrpSpPr>
          <p:cNvPr id="6" name="组合 5"/>
          <p:cNvGrpSpPr/>
          <p:nvPr/>
        </p:nvGrpSpPr>
        <p:grpSpPr>
          <a:xfrm>
            <a:off x="50165" y="361315"/>
            <a:ext cx="9100185" cy="460375"/>
            <a:chOff x="79" y="569"/>
            <a:chExt cx="14331" cy="725"/>
          </a:xfrm>
        </p:grpSpPr>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0" name="文本框 9"/>
            <p:cNvSpPr txBox="1"/>
            <p:nvPr/>
          </p:nvSpPr>
          <p:spPr>
            <a:xfrm>
              <a:off x="79"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交流铁心线圈电路</a:t>
              </a:r>
            </a:p>
          </p:txBody>
        </p:sp>
      </p:gr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93325" y="1780990"/>
            <a:ext cx="8229600" cy="334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buFontTx/>
              <a:buNone/>
            </a:pPr>
            <a:r>
              <a:rPr lang="zh-CN" altLang="en-US" b="1" dirty="0">
                <a:solidFill>
                  <a:srgbClr val="000000"/>
                </a:solidFill>
                <a:latin typeface="黑体" panose="02010609060101010101" pitchFamily="49" charset="-122"/>
                <a:ea typeface="黑体" panose="02010609060101010101" pitchFamily="49" charset="-122"/>
                <a:cs typeface="黑体" panose="02010609060101010101" pitchFamily="49" charset="-122"/>
              </a:rPr>
              <a:t>涡流损耗</a:t>
            </a:r>
            <a:r>
              <a:rPr lang="zh-CN" altLang="en-US" dirty="0">
                <a:solidFill>
                  <a:srgbClr val="000000"/>
                </a:solidFill>
                <a:latin typeface="黑体" panose="02010609060101010101" pitchFamily="49" charset="-122"/>
                <a:ea typeface="黑体" panose="02010609060101010101" pitchFamily="49" charset="-122"/>
                <a:cs typeface="黑体" panose="02010609060101010101" pitchFamily="49" charset="-122"/>
              </a:rPr>
              <a:t>是由于铁心的涡流产生的。</a:t>
            </a:r>
            <a:endParaRPr lang="en-US" altLang="zh-CN"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buFontTx/>
              <a:buNone/>
            </a:pPr>
            <a:r>
              <a:rPr lang="zh-CN" altLang="en-US" dirty="0">
                <a:solidFill>
                  <a:srgbClr val="000000"/>
                </a:solidFill>
                <a:latin typeface="黑体" panose="02010609060101010101" pitchFamily="49" charset="-122"/>
                <a:ea typeface="黑体" panose="02010609060101010101" pitchFamily="49" charset="-122"/>
                <a:cs typeface="黑体" panose="02010609060101010101" pitchFamily="49" charset="-122"/>
              </a:rPr>
              <a:t>交变的电流产生交变的磁通，一方面在线圈中产生感应电动势，另一方面也要在铁心内产生感应电流和感应电动势，这种感应电流称</a:t>
            </a:r>
            <a:r>
              <a:rPr lang="zh-CN" altLang="en-US" b="1" dirty="0">
                <a:solidFill>
                  <a:srgbClr val="000000"/>
                </a:solidFill>
                <a:latin typeface="黑体" panose="02010609060101010101" pitchFamily="49" charset="-122"/>
                <a:ea typeface="黑体" panose="02010609060101010101" pitchFamily="49" charset="-122"/>
                <a:cs typeface="黑体" panose="02010609060101010101" pitchFamily="49" charset="-122"/>
              </a:rPr>
              <a:t>涡流</a:t>
            </a:r>
            <a:r>
              <a:rPr lang="zh-CN" altLang="en-US" dirty="0">
                <a:solidFill>
                  <a:srgbClr val="000000"/>
                </a:solidFill>
                <a:latin typeface="黑体" panose="02010609060101010101" pitchFamily="49" charset="-122"/>
                <a:ea typeface="黑体" panose="02010609060101010101" pitchFamily="49" charset="-122"/>
                <a:cs typeface="黑体" panose="02010609060101010101" pitchFamily="49" charset="-122"/>
              </a:rPr>
              <a:t>。</a:t>
            </a:r>
            <a:endParaRPr lang="en-US" altLang="zh-CN"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buFontTx/>
              <a:buNone/>
            </a:pP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p>
        </p:txBody>
      </p:sp>
      <p:grpSp>
        <p:nvGrpSpPr>
          <p:cNvPr id="3" name="组合 2"/>
          <p:cNvGrpSpPr/>
          <p:nvPr/>
        </p:nvGrpSpPr>
        <p:grpSpPr>
          <a:xfrm>
            <a:off x="50165" y="361315"/>
            <a:ext cx="9100185" cy="460375"/>
            <a:chOff x="79" y="569"/>
            <a:chExt cx="14331" cy="725"/>
          </a:xfrm>
        </p:grpSpPr>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0" name="文本框 9"/>
            <p:cNvSpPr txBox="1"/>
            <p:nvPr/>
          </p:nvSpPr>
          <p:spPr>
            <a:xfrm>
              <a:off x="79"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交流铁心线圈电路</a:t>
              </a:r>
            </a:p>
          </p:txBody>
        </p:sp>
      </p:grp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4" name="Rectangle 3"/>
          <p:cNvSpPr txBox="1">
            <a:spLocks noChangeArrowheads="1"/>
          </p:cNvSpPr>
          <p:nvPr>
            <p:custDataLst>
              <p:tags r:id="rId2"/>
            </p:custDataLst>
          </p:nvPr>
        </p:nvSpPr>
        <p:spPr bwMode="auto">
          <a:xfrm>
            <a:off x="395288" y="1638935"/>
            <a:ext cx="8229600" cy="4669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buFontTx/>
              <a:buNone/>
            </a:pP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减小涡流的方法</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：在顺磁场方向铁心可由彼此绝缘的钢片（如硅钢片）叠成。</a:t>
            </a:r>
          </a:p>
          <a:p>
            <a:pPr algn="l" eaLnBrk="1" hangingPunct="1">
              <a:buFontTx/>
              <a:buNone/>
            </a:pP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    涡流会引起铁心发热，这是它有害的一面。但我们可以利用涡流的热效应来冶炼金属，利用涡流和磁场相互作用而产生电磁力的原理制造感应式仪器等。</a:t>
            </a:r>
          </a:p>
        </p:txBody>
      </p:sp>
      <p:grpSp>
        <p:nvGrpSpPr>
          <p:cNvPr id="3" name="组合 2"/>
          <p:cNvGrpSpPr/>
          <p:nvPr/>
        </p:nvGrpSpPr>
        <p:grpSpPr>
          <a:xfrm>
            <a:off x="50165" y="361315"/>
            <a:ext cx="9100185" cy="460375"/>
            <a:chOff x="79" y="569"/>
            <a:chExt cx="14331" cy="725"/>
          </a:xfrm>
        </p:grpSpPr>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0" name="文本框 9"/>
            <p:cNvSpPr txBox="1"/>
            <p:nvPr/>
          </p:nvSpPr>
          <p:spPr>
            <a:xfrm>
              <a:off x="79"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交流铁心线圈电路</a:t>
              </a:r>
            </a:p>
          </p:txBody>
        </p:sp>
      </p:gr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4" name="Rectangle 3"/>
          <p:cNvSpPr txBox="1">
            <a:spLocks noChangeArrowheads="1"/>
          </p:cNvSpPr>
          <p:nvPr>
            <p:custDataLst>
              <p:tags r:id="rId2"/>
            </p:custDataLst>
          </p:nvPr>
        </p:nvSpPr>
        <p:spPr bwMode="auto">
          <a:xfrm>
            <a:off x="445478" y="1638935"/>
            <a:ext cx="8114266" cy="443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r>
              <a:rPr lang="en-US" altLang="zh-CN" dirty="0">
                <a:solidFill>
                  <a:schemeClr val="dk1"/>
                </a:solidFill>
                <a:latin typeface="黑体" panose="02010609060101010101" pitchFamily="49" charset="-122"/>
                <a:ea typeface="黑体" panose="02010609060101010101" pitchFamily="49" charset="-122"/>
              </a:rPr>
              <a:t>    </a:t>
            </a:r>
            <a:r>
              <a:rPr lang="zh-CN" altLang="zh-CN" dirty="0">
                <a:solidFill>
                  <a:schemeClr val="dk1"/>
                </a:solidFill>
                <a:latin typeface="黑体" panose="02010609060101010101" pitchFamily="49" charset="-122"/>
                <a:ea typeface="黑体" panose="02010609060101010101" pitchFamily="49" charset="-122"/>
              </a:rPr>
              <a:t>涡流会引起铁芯发热，这是它有害的一面。但我们可以利用涡流的热效应来冶炼金属，利用涡流和磁场相互作用而产生电磁力的原理制造感应式仪器等。</a:t>
            </a:r>
          </a:p>
        </p:txBody>
      </p:sp>
      <p:grpSp>
        <p:nvGrpSpPr>
          <p:cNvPr id="3" name="组合 2"/>
          <p:cNvGrpSpPr/>
          <p:nvPr/>
        </p:nvGrpSpPr>
        <p:grpSpPr>
          <a:xfrm>
            <a:off x="50165" y="361315"/>
            <a:ext cx="9100185" cy="460375"/>
            <a:chOff x="79" y="569"/>
            <a:chExt cx="14331" cy="725"/>
          </a:xfrm>
        </p:grpSpPr>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0" name="文本框 9"/>
            <p:cNvSpPr txBox="1"/>
            <p:nvPr/>
          </p:nvSpPr>
          <p:spPr>
            <a:xfrm>
              <a:off x="79"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交流铁心线圈电路</a:t>
              </a:r>
            </a:p>
          </p:txBody>
        </p:sp>
      </p:gr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4" name="矩形 3"/>
          <p:cNvSpPr/>
          <p:nvPr>
            <p:custDataLst>
              <p:tags r:id="rId2"/>
            </p:custDataLst>
          </p:nvPr>
        </p:nvSpPr>
        <p:spPr>
          <a:xfrm>
            <a:off x="230505" y="1921248"/>
            <a:ext cx="8920480" cy="2553335"/>
          </a:xfrm>
          <a:prstGeom prst="rect">
            <a:avLst/>
          </a:prstGeom>
        </p:spPr>
        <p:txBody>
          <a:bodyPr wrap="none">
            <a:spAutoFit/>
          </a:bodyPr>
          <a:lstStyle/>
          <a:p>
            <a:r>
              <a:rPr lang="en-US" altLang="zh-CN" sz="32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3200" dirty="0">
                <a:solidFill>
                  <a:schemeClr val="dk1"/>
                </a:solidFill>
                <a:latin typeface="黑体" panose="02010609060101010101" pitchFamily="49" charset="-122"/>
                <a:ea typeface="黑体" panose="02010609060101010101" pitchFamily="49" charset="-122"/>
                <a:cs typeface="黑体" panose="02010609060101010101" pitchFamily="49" charset="-122"/>
              </a:rPr>
              <a:t>当变压器的铜损等于铁损时，其效率（   ）。</a:t>
            </a:r>
            <a:endParaRPr lang="en-US" altLang="zh-CN" sz="32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endParaRPr lang="en-US" altLang="zh-CN" sz="32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3200" dirty="0">
                <a:solidFill>
                  <a:schemeClr val="dk1"/>
                </a:solidFill>
                <a:latin typeface="黑体" panose="02010609060101010101" pitchFamily="49" charset="-122"/>
                <a:ea typeface="黑体" panose="02010609060101010101" pitchFamily="49" charset="-122"/>
                <a:cs typeface="黑体" panose="02010609060101010101" pitchFamily="49" charset="-122"/>
              </a:rPr>
              <a:t>A.0</a:t>
            </a:r>
          </a:p>
          <a:p>
            <a:r>
              <a:rPr lang="en-US" altLang="zh-CN" sz="3200" dirty="0">
                <a:solidFill>
                  <a:schemeClr val="dk1"/>
                </a:solidFill>
                <a:latin typeface="黑体" panose="02010609060101010101" pitchFamily="49" charset="-122"/>
                <a:ea typeface="黑体" panose="02010609060101010101" pitchFamily="49" charset="-122"/>
                <a:cs typeface="黑体" panose="02010609060101010101" pitchFamily="49" charset="-122"/>
              </a:rPr>
              <a:t>B.</a:t>
            </a:r>
            <a:r>
              <a:rPr lang="zh-CN" altLang="en-US" sz="3200" dirty="0">
                <a:solidFill>
                  <a:schemeClr val="dk1"/>
                </a:solidFill>
                <a:latin typeface="黑体" panose="02010609060101010101" pitchFamily="49" charset="-122"/>
                <a:ea typeface="黑体" panose="02010609060101010101" pitchFamily="49" charset="-122"/>
                <a:cs typeface="黑体" panose="02010609060101010101" pitchFamily="49" charset="-122"/>
              </a:rPr>
              <a:t>最低</a:t>
            </a:r>
            <a:endParaRPr lang="en-US" altLang="zh-CN" sz="32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3200" dirty="0">
                <a:solidFill>
                  <a:schemeClr val="dk1"/>
                </a:solidFill>
                <a:latin typeface="黑体" panose="02010609060101010101" pitchFamily="49" charset="-122"/>
                <a:ea typeface="黑体" panose="02010609060101010101" pitchFamily="49" charset="-122"/>
                <a:cs typeface="黑体" panose="02010609060101010101" pitchFamily="49" charset="-122"/>
              </a:rPr>
              <a:t>C.</a:t>
            </a:r>
            <a:r>
              <a:rPr lang="zh-CN" altLang="en-US" sz="3200" dirty="0">
                <a:solidFill>
                  <a:schemeClr val="dk1"/>
                </a:solidFill>
                <a:latin typeface="黑体" panose="02010609060101010101" pitchFamily="49" charset="-122"/>
                <a:ea typeface="黑体" panose="02010609060101010101" pitchFamily="49" charset="-122"/>
                <a:cs typeface="黑体" panose="02010609060101010101" pitchFamily="49" charset="-122"/>
              </a:rPr>
              <a:t>最高</a:t>
            </a:r>
          </a:p>
        </p:txBody>
      </p:sp>
      <p:grpSp>
        <p:nvGrpSpPr>
          <p:cNvPr id="5" name="组合 4"/>
          <p:cNvGrpSpPr/>
          <p:nvPr/>
        </p:nvGrpSpPr>
        <p:grpSpPr>
          <a:xfrm>
            <a:off x="50165" y="361315"/>
            <a:ext cx="9100185" cy="460375"/>
            <a:chOff x="79" y="569"/>
            <a:chExt cx="14331" cy="725"/>
          </a:xfrm>
        </p:grpSpPr>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0" name="文本框 9"/>
            <p:cNvSpPr txBox="1"/>
            <p:nvPr/>
          </p:nvSpPr>
          <p:spPr>
            <a:xfrm>
              <a:off x="79"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交流铁心线圈电路</a:t>
              </a:r>
            </a:p>
          </p:txBody>
        </p:sp>
      </p:gr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4" name="矩形 3"/>
          <p:cNvSpPr/>
          <p:nvPr>
            <p:custDataLst>
              <p:tags r:id="rId2"/>
            </p:custDataLst>
          </p:nvPr>
        </p:nvSpPr>
        <p:spPr>
          <a:xfrm>
            <a:off x="863600" y="1836158"/>
            <a:ext cx="6075680" cy="2061210"/>
          </a:xfrm>
          <a:prstGeom prst="rect">
            <a:avLst/>
          </a:prstGeom>
        </p:spPr>
        <p:txBody>
          <a:bodyPr wrap="none">
            <a:spAutoFit/>
          </a:bodyPr>
          <a:lstStyle/>
          <a:p>
            <a:r>
              <a:rPr lang="en-US" altLang="zh-CN" sz="32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3200" dirty="0">
                <a:solidFill>
                  <a:schemeClr val="dk1"/>
                </a:solidFill>
                <a:latin typeface="黑体" panose="02010609060101010101" pitchFamily="49" charset="-122"/>
                <a:ea typeface="黑体" panose="02010609060101010101" pitchFamily="49" charset="-122"/>
                <a:cs typeface="黑体" panose="02010609060101010101" pitchFamily="49" charset="-122"/>
              </a:rPr>
              <a:t>变压器空载时的损耗（      ）。</a:t>
            </a:r>
            <a:endParaRPr lang="en-US" altLang="zh-CN" sz="32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3200" dirty="0">
                <a:solidFill>
                  <a:schemeClr val="dk1"/>
                </a:solidFill>
                <a:latin typeface="黑体" panose="02010609060101010101" pitchFamily="49" charset="-122"/>
                <a:ea typeface="黑体" panose="02010609060101010101" pitchFamily="49" charset="-122"/>
                <a:cs typeface="黑体" panose="02010609060101010101" pitchFamily="49" charset="-122"/>
              </a:rPr>
              <a:t>A.</a:t>
            </a:r>
            <a:r>
              <a:rPr lang="zh-CN" altLang="en-US" sz="3200" dirty="0">
                <a:solidFill>
                  <a:schemeClr val="dk1"/>
                </a:solidFill>
                <a:latin typeface="黑体" panose="02010609060101010101" pitchFamily="49" charset="-122"/>
                <a:ea typeface="黑体" panose="02010609060101010101" pitchFamily="49" charset="-122"/>
                <a:cs typeface="黑体" panose="02010609060101010101" pitchFamily="49" charset="-122"/>
              </a:rPr>
              <a:t>铜损为</a:t>
            </a:r>
            <a:r>
              <a:rPr lang="en-US" altLang="zh-CN" sz="3200" dirty="0">
                <a:solidFill>
                  <a:schemeClr val="dk1"/>
                </a:solidFill>
                <a:latin typeface="黑体" panose="02010609060101010101" pitchFamily="49" charset="-122"/>
                <a:ea typeface="黑体" panose="02010609060101010101" pitchFamily="49" charset="-122"/>
                <a:cs typeface="黑体" panose="02010609060101010101" pitchFamily="49" charset="-122"/>
              </a:rPr>
              <a:t>0</a:t>
            </a:r>
          </a:p>
          <a:p>
            <a:r>
              <a:rPr lang="en-US" altLang="zh-CN" sz="3200" dirty="0">
                <a:solidFill>
                  <a:schemeClr val="dk1"/>
                </a:solidFill>
                <a:latin typeface="黑体" panose="02010609060101010101" pitchFamily="49" charset="-122"/>
                <a:ea typeface="黑体" panose="02010609060101010101" pitchFamily="49" charset="-122"/>
                <a:cs typeface="黑体" panose="02010609060101010101" pitchFamily="49" charset="-122"/>
              </a:rPr>
              <a:t>B.</a:t>
            </a:r>
            <a:r>
              <a:rPr lang="zh-CN" altLang="en-US" sz="3200" dirty="0">
                <a:solidFill>
                  <a:schemeClr val="dk1"/>
                </a:solidFill>
                <a:latin typeface="黑体" panose="02010609060101010101" pitchFamily="49" charset="-122"/>
                <a:ea typeface="黑体" panose="02010609060101010101" pitchFamily="49" charset="-122"/>
                <a:cs typeface="黑体" panose="02010609060101010101" pitchFamily="49" charset="-122"/>
              </a:rPr>
              <a:t>铜损最大</a:t>
            </a:r>
            <a:endParaRPr lang="en-US" altLang="zh-CN" sz="32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3200" dirty="0">
                <a:solidFill>
                  <a:schemeClr val="dk1"/>
                </a:solidFill>
                <a:latin typeface="黑体" panose="02010609060101010101" pitchFamily="49" charset="-122"/>
                <a:ea typeface="黑体" panose="02010609060101010101" pitchFamily="49" charset="-122"/>
                <a:cs typeface="黑体" panose="02010609060101010101" pitchFamily="49" charset="-122"/>
              </a:rPr>
              <a:t>C.</a:t>
            </a:r>
            <a:r>
              <a:rPr lang="zh-CN" altLang="en-US" sz="3200" dirty="0">
                <a:solidFill>
                  <a:schemeClr val="dk1"/>
                </a:solidFill>
                <a:latin typeface="黑体" panose="02010609060101010101" pitchFamily="49" charset="-122"/>
                <a:ea typeface="黑体" panose="02010609060101010101" pitchFamily="49" charset="-122"/>
                <a:cs typeface="黑体" panose="02010609060101010101" pitchFamily="49" charset="-122"/>
              </a:rPr>
              <a:t>铁损为</a:t>
            </a:r>
            <a:r>
              <a:rPr lang="en-US" altLang="zh-CN" sz="3200" dirty="0">
                <a:solidFill>
                  <a:schemeClr val="dk1"/>
                </a:solidFill>
                <a:latin typeface="黑体" panose="02010609060101010101" pitchFamily="49" charset="-122"/>
                <a:ea typeface="黑体" panose="02010609060101010101" pitchFamily="49" charset="-122"/>
                <a:cs typeface="黑体" panose="02010609060101010101" pitchFamily="49" charset="-122"/>
              </a:rPr>
              <a:t>0</a:t>
            </a:r>
          </a:p>
        </p:txBody>
      </p:sp>
      <p:grpSp>
        <p:nvGrpSpPr>
          <p:cNvPr id="5" name="组合 4"/>
          <p:cNvGrpSpPr/>
          <p:nvPr/>
        </p:nvGrpSpPr>
        <p:grpSpPr>
          <a:xfrm>
            <a:off x="50165" y="361315"/>
            <a:ext cx="9100185" cy="460375"/>
            <a:chOff x="79" y="569"/>
            <a:chExt cx="14331" cy="725"/>
          </a:xfrm>
        </p:grpSpPr>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0" name="文本框 9"/>
            <p:cNvSpPr txBox="1"/>
            <p:nvPr/>
          </p:nvSpPr>
          <p:spPr>
            <a:xfrm>
              <a:off x="79"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交流铁心线圈电路</a:t>
              </a:r>
            </a:p>
          </p:txBody>
        </p:sp>
      </p:gr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18" name="Rectangle 3"/>
          <p:cNvSpPr txBox="1">
            <a:spLocks noChangeArrowheads="1"/>
          </p:cNvSpPr>
          <p:nvPr>
            <p:custDataLst>
              <p:tags r:id="rId2"/>
            </p:custDataLst>
          </p:nvPr>
        </p:nvSpPr>
        <p:spPr>
          <a:xfrm>
            <a:off x="877888" y="1435221"/>
            <a:ext cx="6359133" cy="2753043"/>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indent="0" algn="ctr" eaLnBrk="1" hangingPunct="1">
              <a:buNone/>
            </a:pP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课堂小结 </a:t>
            </a:r>
            <a:endPar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0" indent="0" algn="ctr" eaLnBrk="1" hangingPunct="1">
              <a:buNone/>
            </a:pPr>
            <a:endPar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功率损耗</a:t>
            </a:r>
            <a:endPar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交流铁心线圈电路</a:t>
            </a:r>
          </a:p>
        </p:txBody>
      </p:sp>
      <p:sp>
        <p:nvSpPr>
          <p:cNvPr id="10" name="文本框 9"/>
          <p:cNvSpPr txBox="1"/>
          <p:nvPr/>
        </p:nvSpPr>
        <p:spPr>
          <a:xfrm>
            <a:off x="50165" y="361315"/>
            <a:ext cx="3941445" cy="46037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交流铁心线圈电路</a:t>
            </a:r>
          </a:p>
        </p:txBody>
      </p:sp>
      <p:grpSp>
        <p:nvGrpSpPr>
          <p:cNvPr id="14" name="组合 13"/>
          <p:cNvGrpSpPr/>
          <p:nvPr/>
        </p:nvGrpSpPr>
        <p:grpSpPr>
          <a:xfrm>
            <a:off x="4156710" y="414655"/>
            <a:ext cx="4993640" cy="406400"/>
            <a:chOff x="6546" y="653"/>
            <a:chExt cx="7864" cy="640"/>
          </a:xfrm>
        </p:grpSpPr>
        <p:grpSp>
          <p:nvGrpSpPr>
            <p:cNvPr id="15" name="组合 14"/>
            <p:cNvGrpSpPr/>
            <p:nvPr/>
          </p:nvGrpSpPr>
          <p:grpSpPr>
            <a:xfrm>
              <a:off x="6546" y="653"/>
              <a:ext cx="7865" cy="628"/>
              <a:chOff x="4774" y="800"/>
              <a:chExt cx="7865" cy="628"/>
            </a:xfrm>
          </p:grpSpPr>
          <p:sp>
            <p:nvSpPr>
              <p:cNvPr id="16" name="文本框 15"/>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p>
            </p:txBody>
          </p:sp>
          <p:sp>
            <p:nvSpPr>
              <p:cNvPr id="17" name="文本框 16"/>
              <p:cNvSpPr txBox="1"/>
              <p:nvPr/>
            </p:nvSpPr>
            <p:spPr>
              <a:xfrm>
                <a:off x="8699"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课堂小结</a:t>
                </a:r>
              </a:p>
            </p:txBody>
          </p:sp>
          <p:sp>
            <p:nvSpPr>
              <p:cNvPr id="2" name="文本框 1"/>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19" name="文本框 1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4"/>
          <a:srcRect/>
          <a:stretch>
            <a:fillRect/>
          </a:stretch>
        </p:blipFill>
        <p:spPr bwMode="auto">
          <a:xfrm>
            <a:off x="3291597" y="2333505"/>
            <a:ext cx="2487411" cy="2275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组合 4"/>
          <p:cNvGrpSpPr/>
          <p:nvPr/>
        </p:nvGrpSpPr>
        <p:grpSpPr>
          <a:xfrm>
            <a:off x="175895" y="414655"/>
            <a:ext cx="8974455" cy="460375"/>
            <a:chOff x="277" y="653"/>
            <a:chExt cx="14133" cy="725"/>
          </a:xfrm>
        </p:grpSpPr>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noFill/>
              </p:spPr>
              <p:txBody>
                <a:bodyPr wrap="square" rtlCol="0">
                  <a:spAutoFit/>
                </a:bodyPr>
                <a:lstStyle/>
                <a:p>
                  <a:pPr lvl="0" algn="ctr">
                    <a:buClrTx/>
                    <a:buSzTx/>
                    <a:buFontTx/>
                  </a:pPr>
                  <a:r>
                    <a:rPr lang="zh-CN" altLang="en-US" sz="2000" b="1">
                      <a:latin typeface="黑体" panose="02010609060101010101" pitchFamily="49" charset="-122"/>
                      <a:ea typeface="黑体" panose="02010609060101010101" pitchFamily="49" charset="-122"/>
                      <a:sym typeface="+mn-ea"/>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spAutoFit/>
                </a:bodyPr>
                <a:lstStyle/>
                <a:p>
                  <a:pPr lvl="0" algn="ctr">
                    <a:buClrTx/>
                    <a:buSzTx/>
                    <a:buFontTx/>
                  </a:pPr>
                  <a:r>
                    <a:rPr lang="zh-CN" altLang="en-US" sz="2000" b="1">
                      <a:latin typeface="黑体" panose="02010609060101010101" pitchFamily="49" charset="-122"/>
                      <a:ea typeface="黑体" panose="02010609060101010101" pitchFamily="49" charset="-122"/>
                      <a:sym typeface="+mn-ea"/>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0" name="文本框 9"/>
            <p:cNvSpPr txBox="1"/>
            <p:nvPr/>
          </p:nvSpPr>
          <p:spPr>
            <a:xfrm>
              <a:off x="277" y="653"/>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交流铁心线圈电路</a:t>
              </a:r>
            </a:p>
          </p:txBody>
        </p:sp>
      </p:gr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custDataLst>
              <p:tags r:id="rId2"/>
            </p:custDataLst>
          </p:nvPr>
        </p:nvSpPr>
        <p:spPr>
          <a:xfrm>
            <a:off x="2367643" y="3989228"/>
            <a:ext cx="6767309" cy="942001"/>
          </a:xfrm>
        </p:spPr>
        <p:txBody>
          <a:bodyPr/>
          <a:lstStyle/>
          <a:p>
            <a:pPr marL="0" indent="0" algn="l">
              <a:lnSpc>
                <a:spcPct val="90000"/>
              </a:lnSpc>
              <a:spcBef>
                <a:spcPts val="0"/>
              </a:spcBef>
              <a:spcAft>
                <a:spcPts val="0"/>
              </a:spcAft>
              <a:buSzPct val="100000"/>
              <a:buNone/>
            </a:pPr>
            <a:r>
              <a:rPr lang="zh-CN" altLang="en-US" sz="3300" dirty="0">
                <a:solidFill>
                  <a:schemeClr val="lt1"/>
                </a:solidFill>
                <a:latin typeface="+mj-lt"/>
                <a:cs typeface="+mj-cs"/>
              </a:rPr>
              <a:t>课堂教学评价</a:t>
            </a:r>
          </a:p>
        </p:txBody>
      </p:sp>
      <p:grpSp>
        <p:nvGrpSpPr>
          <p:cNvPr id="8" name="组合 7"/>
          <p:cNvGrpSpPr/>
          <p:nvPr/>
        </p:nvGrpSpPr>
        <p:grpSpPr>
          <a:xfrm>
            <a:off x="4156710" y="414655"/>
            <a:ext cx="4993640" cy="406400"/>
            <a:chOff x="6546" y="653"/>
            <a:chExt cx="7864" cy="640"/>
          </a:xfrm>
        </p:grpSpPr>
        <p:grpSp>
          <p:nvGrpSpPr>
            <p:cNvPr id="10" name="组合 9"/>
            <p:cNvGrpSpPr/>
            <p:nvPr/>
          </p:nvGrpSpPr>
          <p:grpSpPr>
            <a:xfrm>
              <a:off x="6546" y="653"/>
              <a:ext cx="7865" cy="628"/>
              <a:chOff x="4774" y="800"/>
              <a:chExt cx="7865" cy="628"/>
            </a:xfrm>
          </p:grpSpPr>
          <p:sp>
            <p:nvSpPr>
              <p:cNvPr id="5" name="文本框 4"/>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p>
            </p:txBody>
          </p:sp>
          <p:sp>
            <p:nvSpPr>
              <p:cNvPr id="11" name="文本框 10"/>
              <p:cNvSpPr txBox="1"/>
              <p:nvPr/>
            </p:nvSpPr>
            <p:spPr>
              <a:xfrm>
                <a:off x="8699" y="800"/>
                <a:ext cx="1984" cy="628"/>
              </a:xfrm>
              <a:prstGeom prst="rect">
                <a:avLst/>
              </a:prstGeom>
              <a:noFill/>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课堂小结</a:t>
                </a:r>
              </a:p>
            </p:txBody>
          </p:sp>
          <p:sp>
            <p:nvSpPr>
              <p:cNvPr id="20" name="文本框 19"/>
              <p:cNvSpPr txBox="1"/>
              <p:nvPr/>
            </p:nvSpPr>
            <p:spPr>
              <a:xfrm>
                <a:off x="10655"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课后作业</a:t>
                </a:r>
              </a:p>
            </p:txBody>
          </p:sp>
          <p:sp>
            <p:nvSpPr>
              <p:cNvPr id="22" name="文本框 2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3" name="直接连接符 2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2" name="文本框 1"/>
          <p:cNvSpPr txBox="1"/>
          <p:nvPr/>
        </p:nvSpPr>
        <p:spPr>
          <a:xfrm>
            <a:off x="50165" y="361315"/>
            <a:ext cx="3941445" cy="46037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交流铁心线圈电路</a:t>
            </a:r>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7"/>
          <a:stretch>
            <a:fillRect/>
          </a:stretch>
        </a:blipFill>
        <a:effectLst/>
      </p:bgPr>
    </p:bg>
    <p:spTree>
      <p:nvGrpSpPr>
        <p:cNvPr id="1" name=""/>
        <p:cNvGrpSpPr/>
        <p:nvPr/>
      </p:nvGrpSpPr>
      <p:grpSpPr>
        <a:xfrm>
          <a:off x="0" y="0"/>
          <a:ext cx="0" cy="0"/>
          <a:chOff x="0" y="0"/>
          <a:chExt cx="0" cy="0"/>
        </a:xfrm>
      </p:grpSpPr>
      <p:sp>
        <p:nvSpPr>
          <p:cNvPr id="3075" name="Rectangle 2"/>
          <p:cNvSpPr txBox="1"/>
          <p:nvPr>
            <p:custDataLst>
              <p:tags r:id="rId2"/>
            </p:custDataLst>
          </p:nvPr>
        </p:nvSpPr>
        <p:spPr>
          <a:xfrm>
            <a:off x="755650" y="96520"/>
            <a:ext cx="7431088" cy="1143000"/>
          </a:xfrm>
          <a:prstGeom prst="rect">
            <a:avLst/>
          </a:prstGeom>
          <a:noFill/>
          <a:ln w="9525">
            <a:noFill/>
          </a:ln>
        </p:spPr>
        <p:txBody>
          <a:bodyPr anchor="ctr" anchorCtr="0"/>
          <a:lstStyle/>
          <a:p>
            <a:pPr algn="ctr"/>
            <a:r>
              <a:rPr lang="zh-CN" altLang="en-US" sz="36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cs typeface="黑体" panose="02010609060101010101" pitchFamily="49" charset="-122"/>
              </a:rPr>
              <a:t>模块五   简易变压器的制作</a:t>
            </a:r>
          </a:p>
        </p:txBody>
      </p:sp>
      <p:sp>
        <p:nvSpPr>
          <p:cNvPr id="21" name="文本框 28"/>
          <p:cNvSpPr txBox="1">
            <a:spLocks noChangeArrowheads="1"/>
          </p:cNvSpPr>
          <p:nvPr/>
        </p:nvSpPr>
        <p:spPr bwMode="auto">
          <a:xfrm>
            <a:off x="1163319" y="2604893"/>
            <a:ext cx="8056302" cy="3046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1.</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交流铁芯线圈的主磁通与各量的关系</a:t>
            </a: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a:t>
            </a:r>
          </a:p>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2.</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变压器的结构</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3.</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变压器的工作原理及作用</a:t>
            </a: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a:t>
            </a:r>
          </a:p>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4.</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变压器绕组同名端。</a:t>
            </a:r>
          </a:p>
        </p:txBody>
      </p:sp>
      <p:sp>
        <p:nvSpPr>
          <p:cNvPr id="3" name="AutoShape 2"/>
          <p:cNvSpPr>
            <a:spLocks noChangeArrowheads="1"/>
          </p:cNvSpPr>
          <p:nvPr>
            <p:custDataLst>
              <p:tags r:id="rId3"/>
            </p:custDataLst>
          </p:nvPr>
        </p:nvSpPr>
        <p:spPr bwMode="gray">
          <a:xfrm>
            <a:off x="1212850" y="1905000"/>
            <a:ext cx="2626995" cy="441325"/>
          </a:xfrm>
          <a:prstGeom prst="roundRect">
            <a:avLst>
              <a:gd name="adj" fmla="val 47681"/>
            </a:avLst>
          </a:prstGeom>
          <a:gradFill rotWithShape="1">
            <a:gsLst>
              <a:gs pos="0">
                <a:srgbClr val="FF0000"/>
              </a:gs>
              <a:gs pos="100000">
                <a:srgbClr val="FF6600"/>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 name="AutoShape 11"/>
          <p:cNvSpPr>
            <a:spLocks noChangeArrowheads="1"/>
          </p:cNvSpPr>
          <p:nvPr>
            <p:custDataLst>
              <p:tags r:id="rId4"/>
            </p:custDataLst>
          </p:nvPr>
        </p:nvSpPr>
        <p:spPr bwMode="gray">
          <a:xfrm>
            <a:off x="863600" y="1719263"/>
            <a:ext cx="777875" cy="777875"/>
          </a:xfrm>
          <a:prstGeom prst="diamond">
            <a:avLst/>
          </a:prstGeom>
          <a:solidFill>
            <a:schemeClr val="accent3"/>
          </a:solidFill>
          <a:ln w="38100">
            <a:solidFill>
              <a:schemeClr val="lt1"/>
            </a:solidFill>
            <a:miter lim="800000"/>
          </a:ln>
          <a:effectLst>
            <a:outerShdw sy="50000" rotWithShape="0">
              <a:srgbClr val="808080">
                <a:alpha val="50000"/>
              </a:srgbClr>
            </a:outerShdw>
          </a:effectLst>
        </p:spPr>
        <p:txBody>
          <a:bodyPr wrap="none" anchor="ctr"/>
          <a:lstStyle/>
          <a:p>
            <a:pPr algn="ctr" eaLnBrk="0" hangingPunct="0"/>
            <a:r>
              <a:rPr lang="en-US" altLang="ko-KR" sz="2800" b="1">
                <a:solidFill>
                  <a:srgbClr val="FFFFFF"/>
                </a:solidFill>
                <a:latin typeface="黑体" panose="02010609060101010101" pitchFamily="49" charset="-122"/>
                <a:ea typeface="黑体" panose="02010609060101010101" pitchFamily="49" charset="-122"/>
              </a:rPr>
              <a:t>1</a:t>
            </a:r>
          </a:p>
        </p:txBody>
      </p:sp>
      <p:sp>
        <p:nvSpPr>
          <p:cNvPr id="5" name="文本框 27"/>
          <p:cNvSpPr txBox="1">
            <a:spLocks noChangeArrowheads="1"/>
          </p:cNvSpPr>
          <p:nvPr>
            <p:custDataLst>
              <p:tags r:id="rId5"/>
            </p:custDataLst>
          </p:nvPr>
        </p:nvSpPr>
        <p:spPr bwMode="auto">
          <a:xfrm>
            <a:off x="1652270" y="1875155"/>
            <a:ext cx="2206625"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600" b="1">
                <a:solidFill>
                  <a:schemeClr val="lt1"/>
                </a:solidFill>
                <a:latin typeface="黑体" panose="02010609060101010101" pitchFamily="49" charset="-122"/>
                <a:ea typeface="黑体" panose="02010609060101010101" pitchFamily="49" charset="-122"/>
                <a:cs typeface="Adobe 黑体 Std R" panose="020B0400000000000000" pitchFamily="34" charset="-122"/>
              </a:rPr>
              <a:t>本项目知识点</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4098" name="Rectangle 3"/>
          <p:cNvSpPr>
            <a:spLocks noGrp="1"/>
          </p:cNvSpPr>
          <p:nvPr>
            <p:custDataLst>
              <p:tags r:id="rId2"/>
            </p:custDataLst>
          </p:nvPr>
        </p:nvSpPr>
        <p:spPr>
          <a:xfrm>
            <a:off x="405815" y="1019474"/>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b="1" dirty="0">
                <a:solidFill>
                  <a:schemeClr val="dk1">
                    <a:lumMod val="85000"/>
                    <a:lumOff val="15000"/>
                  </a:schemeClr>
                </a:solidFill>
                <a:latin typeface="黑体" panose="02010609060101010101" pitchFamily="49" charset="-122"/>
                <a:ea typeface="黑体" panose="02010609060101010101" pitchFamily="49" charset="-122"/>
              </a:rPr>
              <a:t>新技术新知识</a:t>
            </a:r>
          </a:p>
        </p:txBody>
      </p:sp>
      <p:sp>
        <p:nvSpPr>
          <p:cNvPr id="3" name="矩形 2"/>
          <p:cNvSpPr/>
          <p:nvPr>
            <p:custDataLst>
              <p:tags r:id="rId3"/>
            </p:custDataLst>
          </p:nvPr>
        </p:nvSpPr>
        <p:spPr>
          <a:xfrm>
            <a:off x="863599" y="1715920"/>
            <a:ext cx="7514493" cy="4647426"/>
          </a:xfrm>
          <a:prstGeom prst="rect">
            <a:avLst/>
          </a:prstGeom>
        </p:spPr>
        <p:txBody>
          <a:bodyPr wrap="square">
            <a:spAutoFit/>
          </a:bodyPr>
          <a:lstStyle/>
          <a:p>
            <a:pPr algn="ct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软磁复合材料：</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ct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高性能磁性与力学特性的创新应用</a:t>
            </a:r>
          </a:p>
          <a:p>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    软磁复合材料（</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SMC</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主要由软磁性颗粒（如铁氧体）和聚合物基体组成。软磁性颗粒负责提供材料的磁性性能，而聚合物基体则起到支撑和固定颗粒的作用，并赋予材料一定的机械性能和加工性能。具有高磁导率、低损耗和良好的加工性能。在交流铁心线圈电路中，使用</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SMC</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可以有效降低铁损和涡流损耗，提高电路效率。此外，</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SMC</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还易于加工成复杂形状，为线圈设计提供更多灵活性。</a:t>
            </a:r>
          </a:p>
          <a:p>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软磁复合材料在电子设备、电力设备、汽车等领域具有广泛的应用。例如，在电子设备中，软磁复合材料可用于制造电感器、变压器等元件；在电力设备中，可用于制造电力变压器、互感器等设备；在汽车领域，可用于制造汽车发动机的传动系统、电动汽车的发电机等部件。</a:t>
            </a:r>
          </a:p>
        </p:txBody>
      </p:sp>
      <p:grpSp>
        <p:nvGrpSpPr>
          <p:cNvPr id="16" name="组合 15"/>
          <p:cNvGrpSpPr/>
          <p:nvPr/>
        </p:nvGrpSpPr>
        <p:grpSpPr>
          <a:xfrm>
            <a:off x="50165" y="361315"/>
            <a:ext cx="9100185" cy="460375"/>
            <a:chOff x="79" y="569"/>
            <a:chExt cx="14331" cy="725"/>
          </a:xfrm>
        </p:grpSpPr>
        <p:sp>
          <p:nvSpPr>
            <p:cNvPr id="10" name="文本框 9"/>
            <p:cNvSpPr txBox="1"/>
            <p:nvPr/>
          </p:nvSpPr>
          <p:spPr>
            <a:xfrm>
              <a:off x="79"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交流铁心线圈电路</a:t>
              </a: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4" name="文本框 3"/>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5" name="文本框 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6" name="文本框 5"/>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863599" y="2025121"/>
            <a:ext cx="7444155" cy="2807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just" eaLnBrk="1" hangingPunct="1"/>
            <a:r>
              <a:rPr lang="zh-CN" altLang="en-US" sz="2800" dirty="0">
                <a:solidFill>
                  <a:srgbClr val="000000"/>
                </a:solidFill>
                <a:latin typeface="黑体" panose="02010609060101010101" pitchFamily="49" charset="-122"/>
                <a:ea typeface="黑体" panose="02010609060101010101" pitchFamily="49" charset="-122"/>
              </a:rPr>
              <a:t>在许多电气设备中，铁心线圈可以通入直流电或交流电来励磁。</a:t>
            </a:r>
            <a:endParaRPr lang="en-US" altLang="zh-CN" sz="2800" dirty="0">
              <a:solidFill>
                <a:srgbClr val="000000"/>
              </a:solidFill>
              <a:latin typeface="黑体" panose="02010609060101010101" pitchFamily="49" charset="-122"/>
              <a:ea typeface="黑体" panose="02010609060101010101" pitchFamily="49" charset="-122"/>
            </a:endParaRPr>
          </a:p>
          <a:p>
            <a:pPr algn="just" eaLnBrk="1" hangingPunct="1"/>
            <a:r>
              <a:rPr lang="zh-CN" altLang="en-US" sz="2800" dirty="0">
                <a:solidFill>
                  <a:srgbClr val="000000"/>
                </a:solidFill>
                <a:latin typeface="黑体" panose="02010609060101010101" pitchFamily="49" charset="-122"/>
                <a:ea typeface="黑体" panose="02010609060101010101" pitchFamily="49" charset="-122"/>
              </a:rPr>
              <a:t>根据铁心线圈励磁电流的不同，把</a:t>
            </a:r>
            <a:r>
              <a:rPr lang="zh-CN" altLang="en-US" sz="2800" b="1" dirty="0">
                <a:solidFill>
                  <a:srgbClr val="000000"/>
                </a:solidFill>
                <a:latin typeface="黑体" panose="02010609060101010101" pitchFamily="49" charset="-122"/>
                <a:ea typeface="黑体" panose="02010609060101010101" pitchFamily="49" charset="-122"/>
              </a:rPr>
              <a:t>铁心</a:t>
            </a:r>
            <a:r>
              <a:rPr lang="zh-CN" altLang="en-US" sz="2800" dirty="0">
                <a:solidFill>
                  <a:srgbClr val="000000"/>
                </a:solidFill>
                <a:latin typeface="黑体" panose="02010609060101010101" pitchFamily="49" charset="-122"/>
                <a:ea typeface="黑体" panose="02010609060101010101" pitchFamily="49" charset="-122"/>
              </a:rPr>
              <a:t>分为：   </a:t>
            </a:r>
            <a:endParaRPr lang="en-US" altLang="zh-CN" sz="2800" dirty="0">
              <a:solidFill>
                <a:srgbClr val="000000"/>
              </a:solidFill>
              <a:latin typeface="黑体" panose="02010609060101010101" pitchFamily="49" charset="-122"/>
              <a:ea typeface="黑体" panose="02010609060101010101" pitchFamily="49" charset="-122"/>
            </a:endParaRPr>
          </a:p>
          <a:p>
            <a:pPr algn="just" eaLnBrk="1" hangingPunct="1"/>
            <a:r>
              <a:rPr lang="en-US" altLang="zh-CN" sz="2800" b="1" dirty="0">
                <a:solidFill>
                  <a:srgbClr val="000000"/>
                </a:solidFill>
                <a:latin typeface="黑体" panose="02010609060101010101" pitchFamily="49" charset="-122"/>
                <a:ea typeface="黑体" panose="02010609060101010101" pitchFamily="49" charset="-122"/>
              </a:rPr>
              <a:t>    </a:t>
            </a:r>
            <a:r>
              <a:rPr lang="zh-CN" altLang="en-US" sz="2800" b="1" dirty="0">
                <a:solidFill>
                  <a:srgbClr val="000000"/>
                </a:solidFill>
                <a:latin typeface="黑体" panose="02010609060101010101" pitchFamily="49" charset="-122"/>
                <a:ea typeface="黑体" panose="02010609060101010101" pitchFamily="49" charset="-122"/>
              </a:rPr>
              <a:t>直流铁心线圈</a:t>
            </a:r>
            <a:endParaRPr lang="en-US" altLang="zh-CN" sz="2800" b="1" dirty="0">
              <a:solidFill>
                <a:srgbClr val="000000"/>
              </a:solidFill>
              <a:latin typeface="黑体" panose="02010609060101010101" pitchFamily="49" charset="-122"/>
              <a:ea typeface="黑体" panose="02010609060101010101" pitchFamily="49" charset="-122"/>
            </a:endParaRPr>
          </a:p>
          <a:p>
            <a:pPr algn="just" eaLnBrk="1" hangingPunct="1"/>
            <a:r>
              <a:rPr lang="zh-CN" altLang="en-US" sz="2800" b="1" dirty="0">
                <a:solidFill>
                  <a:srgbClr val="000000"/>
                </a:solidFill>
                <a:latin typeface="黑体" panose="02010609060101010101" pitchFamily="49" charset="-122"/>
                <a:ea typeface="黑体" panose="02010609060101010101" pitchFamily="49" charset="-122"/>
              </a:rPr>
              <a:t>    交流铁心线圈</a:t>
            </a:r>
            <a:endParaRPr lang="zh-CN" altLang="en-US" sz="2800" dirty="0">
              <a:solidFill>
                <a:srgbClr val="000000"/>
              </a:solidFill>
              <a:latin typeface="黑体" panose="02010609060101010101" pitchFamily="49" charset="-122"/>
              <a:ea typeface="黑体" panose="02010609060101010101" pitchFamily="49" charset="-122"/>
            </a:endParaRPr>
          </a:p>
        </p:txBody>
      </p:sp>
      <p:sp>
        <p:nvSpPr>
          <p:cNvPr id="6146" name="Rectangle 2"/>
          <p:cNvSpPr>
            <a:spLocks noGrp="1"/>
          </p:cNvSpPr>
          <p:nvPr>
            <p:custDataLst>
              <p:tags r:id="rId2"/>
            </p:custDataLst>
          </p:nvPr>
        </p:nvSpPr>
        <p:spPr>
          <a:xfrm>
            <a:off x="581611" y="893689"/>
            <a:ext cx="8940800" cy="98488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r>
              <a:rPr kumimoji="1" lang="en-US"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一、</a:t>
            </a:r>
            <a:r>
              <a:rPr kumimoji="1"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电压、电流的关系</a:t>
            </a:r>
          </a:p>
        </p:txBody>
      </p:sp>
      <p:grpSp>
        <p:nvGrpSpPr>
          <p:cNvPr id="5" name="组合 4"/>
          <p:cNvGrpSpPr/>
          <p:nvPr/>
        </p:nvGrpSpPr>
        <p:grpSpPr>
          <a:xfrm>
            <a:off x="50165" y="361315"/>
            <a:ext cx="9100185" cy="460375"/>
            <a:chOff x="79" y="569"/>
            <a:chExt cx="14331" cy="725"/>
          </a:xfrm>
        </p:grpSpPr>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0" name="文本框 9"/>
            <p:cNvSpPr txBox="1"/>
            <p:nvPr/>
          </p:nvSpPr>
          <p:spPr>
            <a:xfrm>
              <a:off x="79"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交流铁心线圈电路</a:t>
              </a:r>
            </a:p>
          </p:txBody>
        </p:sp>
      </p:gr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4" name="Rectangle 3"/>
          <p:cNvSpPr txBox="1">
            <a:spLocks noChangeArrowheads="1"/>
          </p:cNvSpPr>
          <p:nvPr>
            <p:custDataLst>
              <p:tags r:id="rId2"/>
            </p:custDataLst>
          </p:nvPr>
        </p:nvSpPr>
        <p:spPr bwMode="auto">
          <a:xfrm>
            <a:off x="694267" y="1628775"/>
            <a:ext cx="7782091"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just" eaLnBrk="1" hangingPunct="1"/>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直流铁心线圈</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的励磁电流是交流电流，铁心中产生的磁通是恒定的，在线圈和铁心中不会产生感应电动势，其损耗也仅仅是线圈的热损耗（</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RI</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just" eaLnBrk="1" hangingPunct="1"/>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交流铁心圈</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是由交流电励磁，铁心中产生的磁通是交变的，在线圈和铁心中会产生感应电动势，并且存在电磁关系、电压电流关系及功率损耗等问题。 </a:t>
            </a:r>
          </a:p>
        </p:txBody>
      </p:sp>
      <p:grpSp>
        <p:nvGrpSpPr>
          <p:cNvPr id="5" name="组合 4"/>
          <p:cNvGrpSpPr/>
          <p:nvPr/>
        </p:nvGrpSpPr>
        <p:grpSpPr>
          <a:xfrm>
            <a:off x="50165" y="361315"/>
            <a:ext cx="9100185" cy="460375"/>
            <a:chOff x="79" y="569"/>
            <a:chExt cx="14331" cy="725"/>
          </a:xfrm>
        </p:grpSpPr>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0" name="文本框 9"/>
            <p:cNvSpPr txBox="1"/>
            <p:nvPr/>
          </p:nvSpPr>
          <p:spPr>
            <a:xfrm>
              <a:off x="79"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交流铁心线圈电路</a:t>
              </a:r>
            </a:p>
          </p:txBody>
        </p:sp>
      </p:gr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矩形 2"/>
              <p:cNvSpPr/>
              <p:nvPr>
                <p:custDataLst>
                  <p:tags r:id="rId2"/>
                </p:custDataLst>
              </p:nvPr>
            </p:nvSpPr>
            <p:spPr>
              <a:xfrm>
                <a:off x="425449" y="1881553"/>
                <a:ext cx="3870571" cy="3108543"/>
              </a:xfrm>
              <a:prstGeom prst="rect">
                <a:avLst/>
              </a:prstGeom>
            </p:spPr>
            <p:txBody>
              <a:bodyPr wrap="square">
                <a:spAutoFit/>
              </a:bodyPr>
              <a:lstStyle/>
              <a:p>
                <a:pPr algn="just"/>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设线圈的匝数为</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N</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，当在线圈两端加上交流电压</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时产生的交流励磁电流通过励磁线圈时产生交变的磁通，其中绝大部分是主磁通</a:t>
                </a:r>
                <a14:m>
                  <m:oMath xmlns:m="http://schemas.openxmlformats.org/officeDocument/2006/math">
                    <m:r>
                      <a:rPr lang="zh-CN" altLang="en-US" sz="2800" i="1" smtClean="0">
                        <a:solidFill>
                          <a:schemeClr val="dk1"/>
                        </a:solidFill>
                        <a:latin typeface="DejaVu Math TeX Gyre" panose="02000503000000000000" charset="0"/>
                        <a:ea typeface="MS Mincho" charset="0"/>
                        <a:cs typeface="DejaVu Math TeX Gyre" panose="02000503000000000000" charset="0"/>
                      </a:rPr>
                      <m:t>∅</m:t>
                    </m:r>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，小部分是漏磁通</a:t>
                </a:r>
                <a14:m>
                  <m:oMath xmlns:m="http://schemas.openxmlformats.org/officeDocument/2006/math">
                    <m:sSub>
                      <m:sSubPr>
                        <m:ctrlPr>
                          <a:rPr lang="en-US" altLang="zh-CN" sz="2800" i="1" smtClean="0">
                            <a:solidFill>
                              <a:schemeClr val="dk1"/>
                            </a:solidFill>
                            <a:latin typeface="Cambria Math" panose="02040503050406030204" pitchFamily="18" charset="0"/>
                            <a:ea typeface="黑体" panose="02010609060101010101" pitchFamily="49" charset="-122"/>
                            <a:cs typeface="DejaVu Math TeX Gyre" panose="02000503000000000000" charset="0"/>
                          </a:rPr>
                        </m:ctrlPr>
                      </m:sSubPr>
                      <m:e>
                        <m:r>
                          <a:rPr lang="en-US" altLang="zh-CN" sz="2800" i="1" smtClean="0">
                            <a:solidFill>
                              <a:schemeClr val="dk1"/>
                            </a:solidFill>
                            <a:latin typeface="DejaVu Math TeX Gyre" panose="02000503000000000000" charset="0"/>
                            <a:ea typeface="MS Mincho" charset="0"/>
                            <a:cs typeface="DejaVu Math TeX Gyre" panose="02000503000000000000" charset="0"/>
                          </a:rPr>
                          <m:t>∅</m:t>
                        </m:r>
                      </m:e>
                      <m:sub>
                        <m:r>
                          <a:rPr lang="zh-CN" altLang="en-US" sz="2800" i="1" smtClean="0">
                            <a:solidFill>
                              <a:schemeClr val="dk1"/>
                            </a:solidFill>
                            <a:latin typeface="DejaVu Math TeX Gyre" panose="02000503000000000000" charset="0"/>
                            <a:ea typeface="MS Mincho" charset="0"/>
                            <a:cs typeface="DejaVu Math TeX Gyre" panose="02000503000000000000" charset="0"/>
                          </a:rPr>
                          <m:t>𝜎</m:t>
                        </m:r>
                      </m:sub>
                    </m:sSub>
                  </m:oMath>
                </a14:m>
                <a:endParaRPr lang="zh-CN" altLang="en-US" sz="2800" i="1" dirty="0">
                  <a:solidFill>
                    <a:schemeClr val="dk1"/>
                  </a:solidFill>
                  <a:latin typeface="DejaVu Math TeX Gyre" panose="02000503000000000000" charset="0"/>
                  <a:ea typeface="黑体" panose="02010609060101010101" pitchFamily="49" charset="-122"/>
                  <a:cs typeface="DejaVu Math TeX Gyre" panose="02000503000000000000" charset="0"/>
                </a:endParaRPr>
              </a:p>
            </p:txBody>
          </p:sp>
        </mc:Choice>
        <mc:Fallback xmlns="">
          <p:sp>
            <p:nvSpPr>
              <p:cNvPr id="3" name="矩形 2"/>
              <p:cNvSpPr>
                <a:spLocks noRot="1" noChangeAspect="1" noMove="1" noResize="1" noEditPoints="1" noAdjustHandles="1" noChangeArrowheads="1" noChangeShapeType="1" noTextEdit="1"/>
              </p:cNvSpPr>
              <p:nvPr>
                <p:custDataLst>
                  <p:tags r:id="rId5"/>
                </p:custDataLst>
              </p:nvPr>
            </p:nvSpPr>
            <p:spPr>
              <a:xfrm>
                <a:off x="425449" y="1881553"/>
                <a:ext cx="3870571" cy="3108543"/>
              </a:xfrm>
              <a:prstGeom prst="rect">
                <a:avLst/>
              </a:prstGeom>
              <a:blipFill>
                <a:blip r:embed="rId6"/>
                <a:stretch>
                  <a:fillRect l="-3307" t="-2157" r="-3150" b="-3725"/>
                </a:stretch>
              </a:blipFill>
            </p:spPr>
            <p:txBody>
              <a:bodyPr/>
              <a:lstStyle/>
              <a:p>
                <a:r>
                  <a:rPr lang="zh-CN" altLang="en-US">
                    <a:noFill/>
                  </a:rPr>
                  <a:t> </a:t>
                </a:r>
              </a:p>
            </p:txBody>
          </p:sp>
        </mc:Fallback>
      </mc:AlternateContent>
      <p:grpSp>
        <p:nvGrpSpPr>
          <p:cNvPr id="5" name="组合 4"/>
          <p:cNvGrpSpPr/>
          <p:nvPr/>
        </p:nvGrpSpPr>
        <p:grpSpPr>
          <a:xfrm>
            <a:off x="153670" y="315497"/>
            <a:ext cx="9100185" cy="460375"/>
            <a:chOff x="79" y="569"/>
            <a:chExt cx="14331" cy="725"/>
          </a:xfrm>
        </p:grpSpPr>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0" name="文本框 9"/>
            <p:cNvSpPr txBox="1"/>
            <p:nvPr/>
          </p:nvSpPr>
          <p:spPr>
            <a:xfrm>
              <a:off x="79"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交流铁心线圈电路</a:t>
              </a:r>
            </a:p>
          </p:txBody>
        </p:sp>
      </p:grpSp>
      <p:pic>
        <p:nvPicPr>
          <p:cNvPr id="4" name="图片 3"/>
          <p:cNvPicPr>
            <a:picLocks noChangeAspect="1"/>
          </p:cNvPicPr>
          <p:nvPr/>
        </p:nvPicPr>
        <p:blipFill>
          <a:blip r:embed="rId7"/>
          <a:stretch>
            <a:fillRect/>
          </a:stretch>
        </p:blipFill>
        <p:spPr>
          <a:xfrm>
            <a:off x="4486031" y="2042160"/>
            <a:ext cx="4417304" cy="2969260"/>
          </a:xfrm>
          <a:prstGeom prst="rect">
            <a:avLst/>
          </a:prstGeom>
        </p:spPr>
      </p:pic>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8" name="Rectangle 3"/>
          <p:cNvSpPr txBox="1">
            <a:spLocks noChangeArrowheads="1"/>
          </p:cNvSpPr>
          <p:nvPr>
            <p:custDataLst>
              <p:tags r:id="rId2"/>
            </p:custDataLst>
          </p:nvPr>
        </p:nvSpPr>
        <p:spPr bwMode="auto">
          <a:xfrm>
            <a:off x="330144" y="4348506"/>
            <a:ext cx="8229600" cy="2003425"/>
          </a:xfrm>
          <a:prstGeom prst="rect">
            <a:avLst/>
          </a:prstGeom>
          <a:noFill/>
          <a:ln>
            <a:noFill/>
          </a:ln>
          <a:effectLst/>
        </p:spPr>
        <p:txBody>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eaLnBrk="1" hangingPunct="1">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交流铁心线圈电路的电压和电流之间的关系，根据</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KCL</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表示成： </a:t>
            </a:r>
          </a:p>
          <a:p>
            <a:pPr marL="0" indent="0" eaLnBrk="1" hangingPunct="1">
              <a:buFontTx/>
              <a:buNone/>
            </a:pP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0" indent="0" eaLnBrk="1" hangingPunct="1">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感应电动势：</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9" name="Object 7"/>
          <p:cNvGraphicFramePr>
            <a:graphicFrameLocks noChangeAspect="1"/>
          </p:cNvGraphicFramePr>
          <p:nvPr/>
        </p:nvGraphicFramePr>
        <p:xfrm>
          <a:off x="2767647" y="4937097"/>
          <a:ext cx="2122488" cy="473075"/>
        </p:xfrm>
        <a:graphic>
          <a:graphicData uri="http://schemas.openxmlformats.org/presentationml/2006/ole">
            <mc:AlternateContent xmlns:mc="http://schemas.openxmlformats.org/markup-compatibility/2006">
              <mc:Choice xmlns:v="urn:schemas-microsoft-com:vml" Requires="v">
                <p:oleObj name="公式" r:id="rId5" imgW="1028700" imgH="228600" progId="Equation.3">
                  <p:embed/>
                </p:oleObj>
              </mc:Choice>
              <mc:Fallback>
                <p:oleObj name="公式" r:id="rId5" imgW="1028700" imgH="228600" progId="Equation.3">
                  <p:embed/>
                  <p:pic>
                    <p:nvPicPr>
                      <p:cNvPr id="0" name="图片 41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67647" y="4937097"/>
                        <a:ext cx="2122488"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 name="Object 9"/>
          <p:cNvGraphicFramePr>
            <a:graphicFrameLocks noChangeAspect="1"/>
          </p:cNvGraphicFramePr>
          <p:nvPr/>
        </p:nvGraphicFramePr>
        <p:xfrm>
          <a:off x="3534093" y="5594350"/>
          <a:ext cx="3384550" cy="709613"/>
        </p:xfrm>
        <a:graphic>
          <a:graphicData uri="http://schemas.openxmlformats.org/presentationml/2006/ole">
            <mc:AlternateContent xmlns:mc="http://schemas.openxmlformats.org/markup-compatibility/2006">
              <mc:Choice xmlns:v="urn:schemas-microsoft-com:vml" Requires="v">
                <p:oleObj name="公式" r:id="rId5" imgW="2044700" imgH="431800" progId="Equation.3">
                  <p:embed/>
                </p:oleObj>
              </mc:Choice>
              <mc:Fallback>
                <p:oleObj name="公式" r:id="rId5" imgW="2044700" imgH="431800" progId="Equation.3">
                  <p:embed/>
                  <p:pic>
                    <p:nvPicPr>
                      <p:cNvPr id="0" name="图片 41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34093" y="5594350"/>
                        <a:ext cx="3384550" cy="709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5" name="组合 4"/>
          <p:cNvGrpSpPr/>
          <p:nvPr/>
        </p:nvGrpSpPr>
        <p:grpSpPr>
          <a:xfrm>
            <a:off x="50165" y="361315"/>
            <a:ext cx="9100185" cy="460375"/>
            <a:chOff x="79" y="569"/>
            <a:chExt cx="14331" cy="725"/>
          </a:xfrm>
        </p:grpSpPr>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3" name="文本框 2"/>
            <p:cNvSpPr txBox="1"/>
            <p:nvPr/>
          </p:nvSpPr>
          <p:spPr>
            <a:xfrm>
              <a:off x="79"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交流铁心线圈电路</a:t>
              </a:r>
            </a:p>
          </p:txBody>
        </p:sp>
      </p:grpSp>
      <p:pic>
        <p:nvPicPr>
          <p:cNvPr id="4" name="图片 3"/>
          <p:cNvPicPr>
            <a:picLocks noChangeAspect="1"/>
          </p:cNvPicPr>
          <p:nvPr/>
        </p:nvPicPr>
        <p:blipFill>
          <a:blip r:embed="rId8"/>
          <a:stretch>
            <a:fillRect/>
          </a:stretch>
        </p:blipFill>
        <p:spPr>
          <a:xfrm>
            <a:off x="2107565" y="1381125"/>
            <a:ext cx="4541520" cy="2969260"/>
          </a:xfrm>
          <a:prstGeom prst="rect">
            <a:avLst/>
          </a:prstGeom>
        </p:spPr>
      </p:pic>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6"/>
          <a:stretch>
            <a:fillRect/>
          </a:stretch>
        </a:blipFill>
        <a:effectLst/>
      </p:bgPr>
    </p:bg>
    <p:spTree>
      <p:nvGrpSpPr>
        <p:cNvPr id="1" name=""/>
        <p:cNvGrpSpPr/>
        <p:nvPr/>
      </p:nvGrpSpPr>
      <p:grpSpPr>
        <a:xfrm>
          <a:off x="0" y="0"/>
          <a:ext cx="0" cy="0"/>
          <a:chOff x="0" y="0"/>
          <a:chExt cx="0" cy="0"/>
        </a:xfrm>
      </p:grpSpPr>
      <p:sp>
        <p:nvSpPr>
          <p:cNvPr id="8" name="Rectangle 3"/>
          <p:cNvSpPr txBox="1">
            <a:spLocks noChangeArrowheads="1"/>
          </p:cNvSpPr>
          <p:nvPr>
            <p:custDataLst>
              <p:tags r:id="rId2"/>
            </p:custDataLst>
          </p:nvPr>
        </p:nvSpPr>
        <p:spPr bwMode="auto">
          <a:xfrm>
            <a:off x="549812" y="1638935"/>
            <a:ext cx="8229600" cy="2003425"/>
          </a:xfrm>
          <a:prstGeom prst="rect">
            <a:avLst/>
          </a:prstGeom>
          <a:noFill/>
          <a:ln>
            <a:noFill/>
          </a:ln>
          <a:effectLst/>
        </p:spPr>
        <p:txBody>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eaLnBrk="1" hangingPunct="1">
              <a:lnSpc>
                <a:spcPct val="150000"/>
              </a:lnSpc>
              <a:buFontTx/>
              <a:buNone/>
            </a:pPr>
            <a:r>
              <a:rPr lang="zh-CN" altLang="zh-CN" sz="2800" dirty="0">
                <a:solidFill>
                  <a:schemeClr val="dk1">
                    <a:lumMod val="85000"/>
                    <a:lumOff val="15000"/>
                  </a:schemeClr>
                </a:solidFill>
                <a:latin typeface="黑体" panose="02010609060101010101" pitchFamily="49" charset="-122"/>
                <a:ea typeface="黑体" panose="02010609060101010101" pitchFamily="49" charset="-122"/>
              </a:rPr>
              <a:t>一般说来，主磁通比漏磁通大得多，所以感应电动势也比漏磁电动势大得多</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rPr>
              <a:t>。</a:t>
            </a:r>
          </a:p>
        </p:txBody>
      </p:sp>
      <p:sp>
        <p:nvSpPr>
          <p:cNvPr id="3" name="Rectangle 2"/>
          <p:cNvSpPr>
            <a:spLocks noChangeArrowheads="1"/>
          </p:cNvSpPr>
          <p:nvPr>
            <p:custDataLst>
              <p:tags r:id="rId3"/>
            </p:custDataLst>
          </p:nvPr>
        </p:nvSpPr>
        <p:spPr bwMode="auto">
          <a:xfrm>
            <a:off x="0" y="-184150"/>
            <a:ext cx="30988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sz="1800">
              <a:solidFill>
                <a:schemeClr val="dk1"/>
              </a:solidFill>
              <a:latin typeface="黑体" panose="02010609060101010101" pitchFamily="49" charset="-122"/>
              <a:ea typeface="黑体" panose="02010609060101010101" pitchFamily="49" charset="-122"/>
            </a:endParaRPr>
          </a:p>
        </p:txBody>
      </p:sp>
      <p:graphicFrame>
        <p:nvGraphicFramePr>
          <p:cNvPr id="4" name="对象 3"/>
          <p:cNvGraphicFramePr>
            <a:graphicFrameLocks noChangeAspect="1"/>
          </p:cNvGraphicFramePr>
          <p:nvPr/>
        </p:nvGraphicFramePr>
        <p:xfrm>
          <a:off x="2122849" y="3547532"/>
          <a:ext cx="5083526" cy="931333"/>
        </p:xfrm>
        <a:graphic>
          <a:graphicData uri="http://schemas.openxmlformats.org/presentationml/2006/ole">
            <mc:AlternateContent xmlns:mc="http://schemas.openxmlformats.org/markup-compatibility/2006">
              <mc:Choice xmlns:v="urn:schemas-microsoft-com:vml" Requires="v">
                <p:oleObj name="公式" r:id="rId7" imgW="1244600" imgH="228600" progId="Equation.3">
                  <p:embed/>
                </p:oleObj>
              </mc:Choice>
              <mc:Fallback>
                <p:oleObj name="公式" r:id="rId7" imgW="1244600" imgH="228600" progId="Equation.3">
                  <p:embed/>
                  <p:pic>
                    <p:nvPicPr>
                      <p:cNvPr id="0" name="Object 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22849" y="3547532"/>
                        <a:ext cx="5083526" cy="931333"/>
                      </a:xfrm>
                      <a:prstGeom prst="rect">
                        <a:avLst/>
                      </a:prstGeom>
                      <a:noFill/>
                    </p:spPr>
                  </p:pic>
                </p:oleObj>
              </mc:Fallback>
            </mc:AlternateContent>
          </a:graphicData>
        </a:graphic>
      </p:graphicFrame>
      <p:sp>
        <p:nvSpPr>
          <p:cNvPr id="5" name="矩形 4"/>
          <p:cNvSpPr/>
          <p:nvPr>
            <p:custDataLst>
              <p:tags r:id="rId4"/>
            </p:custDataLst>
          </p:nvPr>
        </p:nvSpPr>
        <p:spPr>
          <a:xfrm>
            <a:off x="863599" y="4756479"/>
            <a:ext cx="7023845" cy="953135"/>
          </a:xfrm>
          <a:prstGeom prst="rect">
            <a:avLst/>
          </a:prstGeom>
        </p:spPr>
        <p:txBody>
          <a:bodyPr wrap="square">
            <a:spAutoFit/>
          </a:bodyPr>
          <a:lstStyle/>
          <a:p>
            <a:r>
              <a:rPr lang="zh-CN" altLang="en-US" sz="2800" dirty="0">
                <a:solidFill>
                  <a:schemeClr val="dk1"/>
                </a:solidFill>
                <a:latin typeface="黑体" panose="02010609060101010101" pitchFamily="49" charset="-122"/>
                <a:ea typeface="黑体" panose="02010609060101010101" pitchFamily="49" charset="-122"/>
              </a:rPr>
              <a:t>上式表明：</a:t>
            </a:r>
            <a:r>
              <a:rPr lang="zh-CN" altLang="zh-CN" sz="2800" dirty="0">
                <a:solidFill>
                  <a:schemeClr val="dk1"/>
                </a:solidFill>
                <a:latin typeface="黑体" panose="02010609060101010101" pitchFamily="49" charset="-122"/>
                <a:ea typeface="黑体" panose="02010609060101010101" pitchFamily="49" charset="-122"/>
              </a:rPr>
              <a:t>当外加电压的有效值及其频率不变时，主磁通的最大值几乎是不变的</a:t>
            </a:r>
            <a:r>
              <a:rPr lang="zh-CN" altLang="en-US" sz="2800" dirty="0">
                <a:solidFill>
                  <a:schemeClr val="dk1"/>
                </a:solidFill>
                <a:latin typeface="黑体" panose="02010609060101010101" pitchFamily="49" charset="-122"/>
                <a:ea typeface="黑体" panose="02010609060101010101" pitchFamily="49" charset="-122"/>
              </a:rPr>
              <a:t>。</a:t>
            </a:r>
          </a:p>
        </p:txBody>
      </p:sp>
      <p:grpSp>
        <p:nvGrpSpPr>
          <p:cNvPr id="6" name="组合 5"/>
          <p:cNvGrpSpPr/>
          <p:nvPr/>
        </p:nvGrpSpPr>
        <p:grpSpPr>
          <a:xfrm>
            <a:off x="50165" y="361315"/>
            <a:ext cx="9100185" cy="460375"/>
            <a:chOff x="79" y="569"/>
            <a:chExt cx="14331" cy="725"/>
          </a:xfrm>
        </p:grpSpPr>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0" name="文本框 9"/>
            <p:cNvSpPr txBox="1"/>
            <p:nvPr/>
          </p:nvSpPr>
          <p:spPr>
            <a:xfrm>
              <a:off x="79"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交流铁心线圈电路</a:t>
              </a:r>
            </a:p>
          </p:txBody>
        </p:sp>
      </p:gr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4" name="Rectangle 3"/>
          <p:cNvSpPr txBox="1">
            <a:spLocks noChangeArrowheads="1"/>
          </p:cNvSpPr>
          <p:nvPr>
            <p:custDataLst>
              <p:tags r:id="rId2"/>
            </p:custDataLst>
          </p:nvPr>
        </p:nvSpPr>
        <p:spPr bwMode="auto">
          <a:xfrm>
            <a:off x="455930" y="1544637"/>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lnSpc>
                <a:spcPct val="150000"/>
              </a:lnSpc>
              <a:buFontTx/>
              <a:buNone/>
            </a:pP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在交流铁心线圈中，除了线圈</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R</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上的有功损耗</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RI</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（即铜损</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外，处于交变磁化作用下的铁心还会产生铁损    。</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150000"/>
              </a:lnSpc>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故</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交流铁心线圈的功率损耗为： </a:t>
            </a:r>
          </a:p>
          <a:p>
            <a:pPr algn="l" eaLnBrk="1" hangingPunct="1">
              <a:buFontTx/>
              <a:buNone/>
            </a:pPr>
            <a:endPar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buFontTx/>
              <a:buNone/>
            </a:pP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p>
        </p:txBody>
      </p:sp>
      <p:graphicFrame>
        <p:nvGraphicFramePr>
          <p:cNvPr id="5" name="Object 14"/>
          <p:cNvGraphicFramePr>
            <a:graphicFrameLocks noChangeAspect="1"/>
          </p:cNvGraphicFramePr>
          <p:nvPr>
            <p:extLst>
              <p:ext uri="{D42A27DB-BD31-4B8C-83A1-F6EECF244321}">
                <p14:modId xmlns:p14="http://schemas.microsoft.com/office/powerpoint/2010/main" val="4108960592"/>
              </p:ext>
            </p:extLst>
          </p:nvPr>
        </p:nvGraphicFramePr>
        <p:xfrm>
          <a:off x="2647421" y="4464451"/>
          <a:ext cx="3527425" cy="515938"/>
        </p:xfrm>
        <a:graphic>
          <a:graphicData uri="http://schemas.openxmlformats.org/presentationml/2006/ole">
            <mc:AlternateContent xmlns:mc="http://schemas.openxmlformats.org/markup-compatibility/2006">
              <mc:Choice xmlns:v="urn:schemas-microsoft-com:vml" Requires="v">
                <p:oleObj name="公式" r:id="rId6" imgW="1625600" imgH="241300" progId="Equation.3">
                  <p:embed/>
                </p:oleObj>
              </mc:Choice>
              <mc:Fallback>
                <p:oleObj name="公式" r:id="rId6" imgW="1625600" imgH="241300" progId="Equation.3">
                  <p:embed/>
                  <p:pic>
                    <p:nvPicPr>
                      <p:cNvPr id="0" name="Object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47421" y="4464451"/>
                        <a:ext cx="3527425"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 name="Object 10"/>
          <p:cNvGraphicFramePr>
            <a:graphicFrameLocks noChangeAspect="1"/>
          </p:cNvGraphicFramePr>
          <p:nvPr/>
        </p:nvGraphicFramePr>
        <p:xfrm>
          <a:off x="2647421" y="2441257"/>
          <a:ext cx="576263" cy="396875"/>
        </p:xfrm>
        <a:graphic>
          <a:graphicData uri="http://schemas.openxmlformats.org/presentationml/2006/ole">
            <mc:AlternateContent xmlns:mc="http://schemas.openxmlformats.org/markup-compatibility/2006">
              <mc:Choice xmlns:v="urn:schemas-microsoft-com:vml" Requires="v">
                <p:oleObj name="公式" r:id="rId6" imgW="330200" imgH="228600" progId="Equation.3">
                  <p:embed/>
                </p:oleObj>
              </mc:Choice>
              <mc:Fallback>
                <p:oleObj name="公式" r:id="rId6" imgW="330200" imgH="228600" progId="Equation.3">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47421" y="2441257"/>
                        <a:ext cx="5762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9" name="Object 12"/>
          <p:cNvGraphicFramePr>
            <a:graphicFrameLocks noChangeAspect="1"/>
          </p:cNvGraphicFramePr>
          <p:nvPr/>
        </p:nvGraphicFramePr>
        <p:xfrm>
          <a:off x="2742478" y="3066573"/>
          <a:ext cx="576263" cy="419100"/>
        </p:xfrm>
        <a:graphic>
          <a:graphicData uri="http://schemas.openxmlformats.org/presentationml/2006/ole">
            <mc:AlternateContent xmlns:mc="http://schemas.openxmlformats.org/markup-compatibility/2006">
              <mc:Choice xmlns:v="urn:schemas-microsoft-com:vml" Requires="v">
                <p:oleObj name="公式" r:id="rId6" imgW="317500" imgH="228600" progId="Equation.3">
                  <p:embed/>
                </p:oleObj>
              </mc:Choice>
              <mc:Fallback>
                <p:oleObj name="公式" r:id="rId6" imgW="317500" imgH="228600" progId="Equation.3">
                  <p:embed/>
                  <p:pic>
                    <p:nvPicPr>
                      <p:cNvPr id="0" name="Object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742478" y="3066573"/>
                        <a:ext cx="576263"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Rectangle 2"/>
          <p:cNvSpPr>
            <a:spLocks noGrp="1"/>
          </p:cNvSpPr>
          <p:nvPr>
            <p:custDataLst>
              <p:tags r:id="rId3"/>
            </p:custDataLst>
          </p:nvPr>
        </p:nvSpPr>
        <p:spPr>
          <a:xfrm>
            <a:off x="499550" y="844941"/>
            <a:ext cx="8940800" cy="98488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r>
              <a:rPr kumimoji="1" lang="zh-CN" altLang="en-US" sz="3200" b="1" dirty="0">
                <a:solidFill>
                  <a:schemeClr val="tx1"/>
                </a:solidFill>
                <a:latin typeface="黑体" panose="02010609060101010101" pitchFamily="49" charset="-122"/>
                <a:ea typeface="黑体" panose="02010609060101010101" pitchFamily="49" charset="-122"/>
                <a:cs typeface="黑体" panose="02010609060101010101" pitchFamily="49" charset="-122"/>
              </a:rPr>
              <a:t>二、功率损耗</a:t>
            </a:r>
          </a:p>
        </p:txBody>
      </p:sp>
      <p:grpSp>
        <p:nvGrpSpPr>
          <p:cNvPr id="3" name="组合 2"/>
          <p:cNvGrpSpPr/>
          <p:nvPr/>
        </p:nvGrpSpPr>
        <p:grpSpPr>
          <a:xfrm>
            <a:off x="153035" y="376946"/>
            <a:ext cx="9100185" cy="460375"/>
            <a:chOff x="79" y="569"/>
            <a:chExt cx="14331" cy="725"/>
          </a:xfrm>
        </p:grpSpPr>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0" name="文本框 9"/>
            <p:cNvSpPr txBox="1"/>
            <p:nvPr/>
          </p:nvSpPr>
          <p:spPr>
            <a:xfrm>
              <a:off x="79"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交流铁心线圈电路</a:t>
              </a:r>
            </a:p>
          </p:txBody>
        </p:sp>
      </p:gr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PP_MARK_KEY" val="b047a6f6-948f-48f5-9a12-ee0d6eda6c5f"/>
  <p:tag name="COMMONDATA" val="eyJoZGlkIjoiM2M3ZGI1OGFkNTM1NzY0NmRlNTgwYzBlNzlhYWJmYjcifQ=="/>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1.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2.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3.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4.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5.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6.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ags/tag107.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8.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9.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1.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2.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3.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114.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5.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6.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7.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8.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9.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1.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2.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23.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4.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5.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6.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7.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9.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31.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2.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7"/>
  <p:tag name="KSO_WM_UNIT_FILL_TYPE" val="1"/>
  <p:tag name="KSO_WM_UNIT_LINE_FORE_SCHEMECOLOR_INDEX_BRIGHTNESS" val="0"/>
  <p:tag name="KSO_WM_UNIT_LINE_FORE_SCHEMECOLOR_INDEX" val="14"/>
  <p:tag name="KSO_WM_UNIT_LINE_FILL_TYPE" val="2"/>
</p:tagLst>
</file>

<file path=ppt/tags/tag133.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34.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35.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37.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38.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39.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1.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4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3.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4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5.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4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9.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51.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52.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5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54.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55.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56.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5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58.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5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0.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6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62.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6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64.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6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66.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67.xml><?xml version="1.0" encoding="utf-8"?>
<p:tagLst xmlns:a="http://schemas.openxmlformats.org/drawingml/2006/main" xmlns:r="http://schemas.openxmlformats.org/officeDocument/2006/relationships" xmlns:p="http://schemas.openxmlformats.org/presentationml/2006/main">
  <p:tag name="KSO_WM_COMBINE_RELATE_SLIDE_ID" val="background20175070_13"/>
  <p:tag name="KSO_WM_SLIDE_ID" val="custom20175908_34"/>
  <p:tag name="KSO_WM_TEMPLATE_SUBCATEGORY" val="0"/>
  <p:tag name="KSO_WM_TEMPLATE_MASTER_TYPE" val="1"/>
  <p:tag name="KSO_WM_TEMPLATE_COLOR_TYPE" val="0"/>
  <p:tag name="KSO_WM_SLIDE_TYPE" val="endPage"/>
  <p:tag name="KSO_WM_SLIDE_ITEM_CNT" val="0"/>
  <p:tag name="KSO_WM_SLIDE_INDEX" val="33"/>
  <p:tag name="KSO_WM_TAG_VERSION" val="1.0"/>
  <p:tag name="KSO_WM_BEAUTIFY_FLAG" val="#wm#"/>
  <p:tag name="KSO_WM_TEMPLATE_CATEGORY" val="custom"/>
  <p:tag name="KSO_WM_TEMPLATE_INDEX" val="20175908"/>
  <p:tag name="KSO_WM_SLIDE_LAYOUT" val="a_f"/>
  <p:tag name="KSO_WM_SLIDE_LAYOUT_CNT" val="1_1"/>
</p:tagLst>
</file>

<file path=ppt/tags/tag16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custom20175908_34*a*1"/>
  <p:tag name="KSO_WM_TEMPLATE_CATEGORY" val="custom"/>
  <p:tag name="KSO_WM_TEMPLATE_INDEX" val="20175908"/>
  <p:tag name="KSO_WM_UNIT_LAYERLEVEL" val="1"/>
  <p:tag name="KSO_WM_TAG_VERSION" val="1.0"/>
  <p:tag name="KSO_WM_BEAUTIFY_FLAG" val="#wm#"/>
  <p:tag name="KSO_WM_UNIT_PRESET_TEXT" val="THANK YOU!"/>
  <p:tag name="KSO_WM_UNIT_TEXT_FILL_FORE_SCHEMECOLOR_INDEX_BRIGHTNESS" val="0"/>
  <p:tag name="KSO_WM_UNIT_TEXT_FILL_FORE_SCHEMECOLOR_INDEX" val="14"/>
  <p:tag name="KSO_WM_UNIT_TEXT_FILL_TYPE" val="1"/>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COMBINE_RELATE_SLIDE_ID" val="background20175070_1"/>
  <p:tag name="KSO_WM_TEMPLATE_SUBCATEGORY" val="combine"/>
  <p:tag name="KSO_WM_TEMPLATE_THUMBS_INDEX" val="1、4、5、6、12、13、18、24、30、31、32、33"/>
  <p:tag name="KSO_WM_TAG_VERSION" val="1.0"/>
  <p:tag name="KSO_WM_BEAUTIFY_FLAG" val="#wm#"/>
  <p:tag name="KSO_WM_TEMPLATE_CATEGORY" val="custom"/>
  <p:tag name="KSO_WM_TEMPLATE_INDEX" val="20175908"/>
  <p:tag name="KSO_WM_TEMPLATE_MASTER_TYPE" val="1"/>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3.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4.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5.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6.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87.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8.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9.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1.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93.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4.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5.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6.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7.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8.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9.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98D3F5"/>
      </a:dk2>
      <a:lt2>
        <a:srgbClr val="E5F3FC"/>
      </a:lt2>
      <a:accent1>
        <a:srgbClr val="0099CC"/>
      </a:accent1>
      <a:accent2>
        <a:srgbClr val="008FC2"/>
      </a:accent2>
      <a:accent3>
        <a:srgbClr val="0084B8"/>
      </a:accent3>
      <a:accent4>
        <a:srgbClr val="007AAE"/>
      </a:accent4>
      <a:accent5>
        <a:srgbClr val="0070A3"/>
      </a:accent5>
      <a:accent6>
        <a:srgbClr val="006699"/>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TotalTime>
  <Words>1036</Words>
  <Application>Microsoft Office PowerPoint</Application>
  <PresentationFormat>全屏显示(4:3)</PresentationFormat>
  <Paragraphs>140</Paragraphs>
  <Slides>18</Slides>
  <Notes>0</Notes>
  <HiddenSlides>0</HiddenSlides>
  <MMClips>0</MMClips>
  <ScaleCrop>false</ScaleCrop>
  <HeadingPairs>
    <vt:vector size="8" baseType="variant">
      <vt:variant>
        <vt:lpstr>已用的字体</vt:lpstr>
      </vt:variant>
      <vt:variant>
        <vt:i4>6</vt:i4>
      </vt:variant>
      <vt:variant>
        <vt:lpstr>主题</vt:lpstr>
      </vt:variant>
      <vt:variant>
        <vt:i4>2</vt:i4>
      </vt:variant>
      <vt:variant>
        <vt:lpstr>嵌入 OLE 服务器</vt:lpstr>
      </vt:variant>
      <vt:variant>
        <vt:i4>1</vt:i4>
      </vt:variant>
      <vt:variant>
        <vt:lpstr>幻灯片标题</vt:lpstr>
      </vt:variant>
      <vt:variant>
        <vt:i4>18</vt:i4>
      </vt:variant>
    </vt:vector>
  </HeadingPairs>
  <TitlesOfParts>
    <vt:vector size="27" baseType="lpstr">
      <vt:lpstr>黑体</vt:lpstr>
      <vt:lpstr>微软雅黑</vt:lpstr>
      <vt:lpstr>Arial</vt:lpstr>
      <vt:lpstr>Calibri</vt:lpstr>
      <vt:lpstr>Cambria Math</vt:lpstr>
      <vt:lpstr>DejaVu Math TeX Gyre</vt:lpstr>
      <vt:lpstr>第一PPT模板网-WWW.1PPT.COM</vt:lpstr>
      <vt:lpstr>Office 主题</vt:lpstr>
      <vt:lpstr>公式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课堂教学评价</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雪琴 吴</cp:lastModifiedBy>
  <cp:revision>1251</cp:revision>
  <dcterms:created xsi:type="dcterms:W3CDTF">2015-12-14T01:43:00Z</dcterms:created>
  <dcterms:modified xsi:type="dcterms:W3CDTF">2025-08-10T06:34:40Z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9FB31061F09B4520B924EF4412D76852_13</vt:lpwstr>
  </property>
  <property fmtid="{D5CDD505-2E9C-101B-9397-08002B2CF9AE}" pid="3" name="KSOProductBuildVer">
    <vt:lpwstr>2052-12.1.0.18240</vt:lpwstr>
  </property>
</Properties>
</file>